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emf" ContentType="image/x-emf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Default Extension="vml" ContentType="application/vnd.openxmlformats-officedocument.vmlDrawing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4" r:id="rId7"/>
    <p:sldId id="266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481F"/>
    <a:srgbClr val="072B1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A58D45-C931-4F6C-A9A5-B1BFEBF1D8B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1D755-BA3F-4BFB-AE36-5C1A832B5289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Районная школа социального проектирования</a:t>
          </a:r>
          <a:endParaRPr lang="ru-RU" b="1" dirty="0">
            <a:solidFill>
              <a:schemeClr val="bg1"/>
            </a:solidFill>
          </a:endParaRPr>
        </a:p>
      </dgm:t>
    </dgm:pt>
    <dgm:pt modelId="{112E05DB-03BB-4232-90AD-C26FEEC80C7B}" type="parTrans" cxnId="{1BC67672-0CB3-4920-8BFB-129CAD55E817}">
      <dgm:prSet/>
      <dgm:spPr/>
      <dgm:t>
        <a:bodyPr/>
        <a:lstStyle/>
        <a:p>
          <a:endParaRPr lang="ru-RU"/>
        </a:p>
      </dgm:t>
    </dgm:pt>
    <dgm:pt modelId="{E87EABC3-4CAA-4832-B836-0E7A6E5EBBC2}" type="sibTrans" cxnId="{1BC67672-0CB3-4920-8BFB-129CAD55E817}">
      <dgm:prSet/>
      <dgm:spPr/>
      <dgm:t>
        <a:bodyPr/>
        <a:lstStyle/>
        <a:p>
          <a:endParaRPr lang="ru-RU"/>
        </a:p>
      </dgm:t>
    </dgm:pt>
    <dgm:pt modelId="{561A6161-304B-41E9-82C6-07621BBDC118}" type="pres">
      <dgm:prSet presAssocID="{F5A58D45-C931-4F6C-A9A5-B1BFEBF1D8B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87626E-7347-4E31-B678-6378761F1824}" type="pres">
      <dgm:prSet presAssocID="{55D1D755-BA3F-4BFB-AE36-5C1A832B5289}" presName="circle1" presStyleLbl="node1" presStyleIdx="0" presStyleCnt="1"/>
      <dgm:spPr/>
    </dgm:pt>
    <dgm:pt modelId="{394B8B9C-F628-45C5-8189-2F4E92FD48D9}" type="pres">
      <dgm:prSet presAssocID="{55D1D755-BA3F-4BFB-AE36-5C1A832B5289}" presName="space" presStyleCnt="0"/>
      <dgm:spPr/>
    </dgm:pt>
    <dgm:pt modelId="{1190B9DE-E9DF-4AA5-85E7-8D6344E77530}" type="pres">
      <dgm:prSet presAssocID="{55D1D755-BA3F-4BFB-AE36-5C1A832B5289}" presName="rect1" presStyleLbl="alignAcc1" presStyleIdx="0" presStyleCnt="1" custScaleX="100000" custLinFactNeighborX="-187"/>
      <dgm:spPr/>
      <dgm:t>
        <a:bodyPr/>
        <a:lstStyle/>
        <a:p>
          <a:endParaRPr lang="ru-RU"/>
        </a:p>
      </dgm:t>
    </dgm:pt>
    <dgm:pt modelId="{31EDEC59-1B2E-4A1F-B717-93B0270163B2}" type="pres">
      <dgm:prSet presAssocID="{55D1D755-BA3F-4BFB-AE36-5C1A832B528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E78C35-296C-4A1E-B306-21DECA7BC991}" type="presOf" srcId="{F5A58D45-C931-4F6C-A9A5-B1BFEBF1D8B7}" destId="{561A6161-304B-41E9-82C6-07621BBDC118}" srcOrd="0" destOrd="0" presId="urn:microsoft.com/office/officeart/2005/8/layout/target3"/>
    <dgm:cxn modelId="{85A43A3A-4C2F-4237-847E-7F099FD94840}" type="presOf" srcId="{55D1D755-BA3F-4BFB-AE36-5C1A832B5289}" destId="{1190B9DE-E9DF-4AA5-85E7-8D6344E77530}" srcOrd="0" destOrd="0" presId="urn:microsoft.com/office/officeart/2005/8/layout/target3"/>
    <dgm:cxn modelId="{1BC67672-0CB3-4920-8BFB-129CAD55E817}" srcId="{F5A58D45-C931-4F6C-A9A5-B1BFEBF1D8B7}" destId="{55D1D755-BA3F-4BFB-AE36-5C1A832B5289}" srcOrd="0" destOrd="0" parTransId="{112E05DB-03BB-4232-90AD-C26FEEC80C7B}" sibTransId="{E87EABC3-4CAA-4832-B836-0E7A6E5EBBC2}"/>
    <dgm:cxn modelId="{E91BF7DC-2E56-4C02-8093-CB39B1B5AAC4}" type="presOf" srcId="{55D1D755-BA3F-4BFB-AE36-5C1A832B5289}" destId="{31EDEC59-1B2E-4A1F-B717-93B0270163B2}" srcOrd="1" destOrd="0" presId="urn:microsoft.com/office/officeart/2005/8/layout/target3"/>
    <dgm:cxn modelId="{8AF51D81-93CB-4862-BAD6-75FE99951792}" type="presParOf" srcId="{561A6161-304B-41E9-82C6-07621BBDC118}" destId="{8687626E-7347-4E31-B678-6378761F1824}" srcOrd="0" destOrd="0" presId="urn:microsoft.com/office/officeart/2005/8/layout/target3"/>
    <dgm:cxn modelId="{6C011C03-914E-4361-837F-49D81133D270}" type="presParOf" srcId="{561A6161-304B-41E9-82C6-07621BBDC118}" destId="{394B8B9C-F628-45C5-8189-2F4E92FD48D9}" srcOrd="1" destOrd="0" presId="urn:microsoft.com/office/officeart/2005/8/layout/target3"/>
    <dgm:cxn modelId="{64E4D014-03E0-43CD-84E3-2528908DECF2}" type="presParOf" srcId="{561A6161-304B-41E9-82C6-07621BBDC118}" destId="{1190B9DE-E9DF-4AA5-85E7-8D6344E77530}" srcOrd="2" destOrd="0" presId="urn:microsoft.com/office/officeart/2005/8/layout/target3"/>
    <dgm:cxn modelId="{7EBF9381-8CBA-4A6E-A56B-92A3A9D367A7}" type="presParOf" srcId="{561A6161-304B-41E9-82C6-07621BBDC118}" destId="{31EDEC59-1B2E-4A1F-B717-93B0270163B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A58D45-C931-4F6C-A9A5-B1BFEBF1D8B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1D755-BA3F-4BFB-AE36-5C1A832B5289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Проблемы</a:t>
          </a:r>
          <a:endParaRPr lang="ru-RU" b="1" dirty="0">
            <a:solidFill>
              <a:schemeClr val="bg1"/>
            </a:solidFill>
          </a:endParaRPr>
        </a:p>
      </dgm:t>
    </dgm:pt>
    <dgm:pt modelId="{112E05DB-03BB-4232-90AD-C26FEEC80C7B}" type="parTrans" cxnId="{1BC67672-0CB3-4920-8BFB-129CAD55E817}">
      <dgm:prSet/>
      <dgm:spPr/>
      <dgm:t>
        <a:bodyPr/>
        <a:lstStyle/>
        <a:p>
          <a:endParaRPr lang="ru-RU"/>
        </a:p>
      </dgm:t>
    </dgm:pt>
    <dgm:pt modelId="{E87EABC3-4CAA-4832-B836-0E7A6E5EBBC2}" type="sibTrans" cxnId="{1BC67672-0CB3-4920-8BFB-129CAD55E817}">
      <dgm:prSet/>
      <dgm:spPr/>
      <dgm:t>
        <a:bodyPr/>
        <a:lstStyle/>
        <a:p>
          <a:endParaRPr lang="ru-RU"/>
        </a:p>
      </dgm:t>
    </dgm:pt>
    <dgm:pt modelId="{561A6161-304B-41E9-82C6-07621BBDC118}" type="pres">
      <dgm:prSet presAssocID="{F5A58D45-C931-4F6C-A9A5-B1BFEBF1D8B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87626E-7347-4E31-B678-6378761F1824}" type="pres">
      <dgm:prSet presAssocID="{55D1D755-BA3F-4BFB-AE36-5C1A832B5289}" presName="circle1" presStyleLbl="node1" presStyleIdx="0" presStyleCnt="1"/>
      <dgm:spPr/>
    </dgm:pt>
    <dgm:pt modelId="{394B8B9C-F628-45C5-8189-2F4E92FD48D9}" type="pres">
      <dgm:prSet presAssocID="{55D1D755-BA3F-4BFB-AE36-5C1A832B5289}" presName="space" presStyleCnt="0"/>
      <dgm:spPr/>
    </dgm:pt>
    <dgm:pt modelId="{1190B9DE-E9DF-4AA5-85E7-8D6344E77530}" type="pres">
      <dgm:prSet presAssocID="{55D1D755-BA3F-4BFB-AE36-5C1A832B5289}" presName="rect1" presStyleLbl="alignAcc1" presStyleIdx="0" presStyleCnt="1" custLinFactNeighborX="-187" custLinFactNeighborY="-5432"/>
      <dgm:spPr/>
      <dgm:t>
        <a:bodyPr/>
        <a:lstStyle/>
        <a:p>
          <a:endParaRPr lang="ru-RU"/>
        </a:p>
      </dgm:t>
    </dgm:pt>
    <dgm:pt modelId="{31EDEC59-1B2E-4A1F-B717-93B0270163B2}" type="pres">
      <dgm:prSet presAssocID="{55D1D755-BA3F-4BFB-AE36-5C1A832B528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67D22D-08FB-47D1-A799-CF9677FF807D}" type="presOf" srcId="{55D1D755-BA3F-4BFB-AE36-5C1A832B5289}" destId="{31EDEC59-1B2E-4A1F-B717-93B0270163B2}" srcOrd="1" destOrd="0" presId="urn:microsoft.com/office/officeart/2005/8/layout/target3"/>
    <dgm:cxn modelId="{1BC67672-0CB3-4920-8BFB-129CAD55E817}" srcId="{F5A58D45-C931-4F6C-A9A5-B1BFEBF1D8B7}" destId="{55D1D755-BA3F-4BFB-AE36-5C1A832B5289}" srcOrd="0" destOrd="0" parTransId="{112E05DB-03BB-4232-90AD-C26FEEC80C7B}" sibTransId="{E87EABC3-4CAA-4832-B836-0E7A6E5EBBC2}"/>
    <dgm:cxn modelId="{A86F7C7D-2E61-4402-8207-18BDEA32E51E}" type="presOf" srcId="{55D1D755-BA3F-4BFB-AE36-5C1A832B5289}" destId="{1190B9DE-E9DF-4AA5-85E7-8D6344E77530}" srcOrd="0" destOrd="0" presId="urn:microsoft.com/office/officeart/2005/8/layout/target3"/>
    <dgm:cxn modelId="{8DAE5945-F33F-45B3-8DD4-695065E4515E}" type="presOf" srcId="{F5A58D45-C931-4F6C-A9A5-B1BFEBF1D8B7}" destId="{561A6161-304B-41E9-82C6-07621BBDC118}" srcOrd="0" destOrd="0" presId="urn:microsoft.com/office/officeart/2005/8/layout/target3"/>
    <dgm:cxn modelId="{DA7234B2-1689-409D-81C5-61D85B76C0C2}" type="presParOf" srcId="{561A6161-304B-41E9-82C6-07621BBDC118}" destId="{8687626E-7347-4E31-B678-6378761F1824}" srcOrd="0" destOrd="0" presId="urn:microsoft.com/office/officeart/2005/8/layout/target3"/>
    <dgm:cxn modelId="{19987F03-2889-4F25-A682-7F9CEFF30085}" type="presParOf" srcId="{561A6161-304B-41E9-82C6-07621BBDC118}" destId="{394B8B9C-F628-45C5-8189-2F4E92FD48D9}" srcOrd="1" destOrd="0" presId="urn:microsoft.com/office/officeart/2005/8/layout/target3"/>
    <dgm:cxn modelId="{A599C443-8A8E-467F-B821-4BF6580FF699}" type="presParOf" srcId="{561A6161-304B-41E9-82C6-07621BBDC118}" destId="{1190B9DE-E9DF-4AA5-85E7-8D6344E77530}" srcOrd="2" destOrd="0" presId="urn:microsoft.com/office/officeart/2005/8/layout/target3"/>
    <dgm:cxn modelId="{A9B7356C-A8B6-4CDE-B878-376B3079A19F}" type="presParOf" srcId="{561A6161-304B-41E9-82C6-07621BBDC118}" destId="{31EDEC59-1B2E-4A1F-B717-93B0270163B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EDD4F3-F5B3-4E7D-9ECE-F9B27C871C3B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C807D2-956E-44E3-928D-31655F7C8190}">
      <dgm:prSet phldrT="[Текст]"/>
      <dgm:spPr/>
      <dgm:t>
        <a:bodyPr/>
        <a:lstStyle/>
        <a:p>
          <a:r>
            <a:rPr lang="ru-RU" dirty="0" smtClean="0"/>
            <a:t>Районная школа социального проектирования</a:t>
          </a:r>
          <a:endParaRPr lang="ru-RU" dirty="0"/>
        </a:p>
      </dgm:t>
    </dgm:pt>
    <dgm:pt modelId="{1E9BFD67-95F7-4492-AF1C-812205DA0DE6}" type="parTrans" cxnId="{FE050042-7EED-4FA7-BA85-727D9478B951}">
      <dgm:prSet/>
      <dgm:spPr/>
      <dgm:t>
        <a:bodyPr/>
        <a:lstStyle/>
        <a:p>
          <a:endParaRPr lang="ru-RU"/>
        </a:p>
      </dgm:t>
    </dgm:pt>
    <dgm:pt modelId="{CFCFED43-58CF-4067-881E-14FEC9F5120C}" type="sibTrans" cxnId="{FE050042-7EED-4FA7-BA85-727D9478B951}">
      <dgm:prSet/>
      <dgm:spPr/>
      <dgm:t>
        <a:bodyPr/>
        <a:lstStyle/>
        <a:p>
          <a:endParaRPr lang="ru-RU"/>
        </a:p>
      </dgm:t>
    </dgm:pt>
    <dgm:pt modelId="{9D477E06-D040-41FA-9A2F-BE03E3571F35}">
      <dgm:prSet phldrT="[Текст]"/>
      <dgm:spPr/>
      <dgm:t>
        <a:bodyPr/>
        <a:lstStyle/>
        <a:p>
          <a:r>
            <a:rPr lang="ru-RU" dirty="0" smtClean="0"/>
            <a:t>Поиск активистов </a:t>
          </a:r>
        </a:p>
        <a:p>
          <a:r>
            <a:rPr lang="ru-RU" dirty="0" smtClean="0"/>
            <a:t>и развитие идей</a:t>
          </a:r>
          <a:endParaRPr lang="ru-RU" dirty="0"/>
        </a:p>
      </dgm:t>
    </dgm:pt>
    <dgm:pt modelId="{E770E3B9-DAF1-4FFC-AA57-9648827D089A}" type="parTrans" cxnId="{6DE64ACF-130E-4E60-9F91-3D1F5418E800}">
      <dgm:prSet/>
      <dgm:spPr/>
      <dgm:t>
        <a:bodyPr/>
        <a:lstStyle/>
        <a:p>
          <a:endParaRPr lang="ru-RU"/>
        </a:p>
      </dgm:t>
    </dgm:pt>
    <dgm:pt modelId="{F66BB659-6837-4CD6-830C-0C82D1F8A89B}" type="sibTrans" cxnId="{6DE64ACF-130E-4E60-9F91-3D1F5418E800}">
      <dgm:prSet/>
      <dgm:spPr/>
      <dgm:t>
        <a:bodyPr/>
        <a:lstStyle/>
        <a:p>
          <a:endParaRPr lang="ru-RU"/>
        </a:p>
      </dgm:t>
    </dgm:pt>
    <dgm:pt modelId="{93F2EAEA-CAA0-47BD-9D6A-EF08E9E13D40}">
      <dgm:prSet phldrT="[Текст]"/>
      <dgm:spPr/>
      <dgm:t>
        <a:bodyPr/>
        <a:lstStyle/>
        <a:p>
          <a:r>
            <a:rPr lang="ru-RU" dirty="0" smtClean="0"/>
            <a:t>Разработка и реализация проектов</a:t>
          </a:r>
          <a:endParaRPr lang="ru-RU" dirty="0"/>
        </a:p>
      </dgm:t>
    </dgm:pt>
    <dgm:pt modelId="{240F67CD-1B16-4040-87D3-02D4B2A68C0B}" type="parTrans" cxnId="{340767B0-481E-4E6F-AE9D-6C5E36B3EF48}">
      <dgm:prSet/>
      <dgm:spPr/>
      <dgm:t>
        <a:bodyPr/>
        <a:lstStyle/>
        <a:p>
          <a:endParaRPr lang="ru-RU"/>
        </a:p>
      </dgm:t>
    </dgm:pt>
    <dgm:pt modelId="{C67EA7A1-5A39-4827-8E67-DA9229F3B39E}" type="sibTrans" cxnId="{340767B0-481E-4E6F-AE9D-6C5E36B3EF48}">
      <dgm:prSet/>
      <dgm:spPr/>
      <dgm:t>
        <a:bodyPr/>
        <a:lstStyle/>
        <a:p>
          <a:endParaRPr lang="ru-RU"/>
        </a:p>
      </dgm:t>
    </dgm:pt>
    <dgm:pt modelId="{6453990B-6C1B-4F03-9575-4F13D0E58FC4}">
      <dgm:prSet phldrT="[Текст]"/>
      <dgm:spPr/>
      <dgm:t>
        <a:bodyPr/>
        <a:lstStyle/>
        <a:p>
          <a:r>
            <a:rPr lang="ru-RU" dirty="0" smtClean="0"/>
            <a:t>Привлечение источников финансирования</a:t>
          </a:r>
          <a:endParaRPr lang="ru-RU" dirty="0"/>
        </a:p>
      </dgm:t>
    </dgm:pt>
    <dgm:pt modelId="{92CEC4D9-E00B-4213-BBE8-CA7D65B26D67}" type="parTrans" cxnId="{817D6047-7D95-4A56-9C7E-471FC1EF0006}">
      <dgm:prSet/>
      <dgm:spPr/>
      <dgm:t>
        <a:bodyPr/>
        <a:lstStyle/>
        <a:p>
          <a:endParaRPr lang="ru-RU"/>
        </a:p>
      </dgm:t>
    </dgm:pt>
    <dgm:pt modelId="{D9DEDF8C-AF3E-49B2-A511-84F3A390A719}" type="sibTrans" cxnId="{817D6047-7D95-4A56-9C7E-471FC1EF0006}">
      <dgm:prSet/>
      <dgm:spPr/>
      <dgm:t>
        <a:bodyPr/>
        <a:lstStyle/>
        <a:p>
          <a:endParaRPr lang="ru-RU"/>
        </a:p>
      </dgm:t>
    </dgm:pt>
    <dgm:pt modelId="{E109DE56-681A-4551-B0CF-B6BB02AE4EA4}">
      <dgm:prSet phldrT="[Текст]"/>
      <dgm:spPr/>
      <dgm:t>
        <a:bodyPr/>
        <a:lstStyle/>
        <a:p>
          <a:r>
            <a:rPr lang="ru-RU" dirty="0" smtClean="0"/>
            <a:t>Обобщение опыта и тиражирование успешных практик</a:t>
          </a:r>
          <a:endParaRPr lang="ru-RU" dirty="0"/>
        </a:p>
      </dgm:t>
    </dgm:pt>
    <dgm:pt modelId="{68560263-7F70-4B61-8926-A1708A461A66}" type="parTrans" cxnId="{63C34864-70E4-4FD2-A4BB-9A0837ABC904}">
      <dgm:prSet/>
      <dgm:spPr/>
      <dgm:t>
        <a:bodyPr/>
        <a:lstStyle/>
        <a:p>
          <a:endParaRPr lang="ru-RU"/>
        </a:p>
      </dgm:t>
    </dgm:pt>
    <dgm:pt modelId="{66EC95E6-7E38-4FE1-A3F0-983309DD7D1A}" type="sibTrans" cxnId="{63C34864-70E4-4FD2-A4BB-9A0837ABC904}">
      <dgm:prSet/>
      <dgm:spPr/>
      <dgm:t>
        <a:bodyPr/>
        <a:lstStyle/>
        <a:p>
          <a:endParaRPr lang="ru-RU"/>
        </a:p>
      </dgm:t>
    </dgm:pt>
    <dgm:pt modelId="{7D6A1D0A-4FA7-4B17-AB5B-164BAA0C834C}" type="pres">
      <dgm:prSet presAssocID="{30EDD4F3-F5B3-4E7D-9ECE-F9B27C871C3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521569-D4C8-4F91-A7F9-8DAE41BE5E8C}" type="pres">
      <dgm:prSet presAssocID="{A1C807D2-956E-44E3-928D-31655F7C8190}" presName="root1" presStyleCnt="0"/>
      <dgm:spPr/>
    </dgm:pt>
    <dgm:pt modelId="{4A5B74A7-9A91-4EED-978E-D818CEDAFADA}" type="pres">
      <dgm:prSet presAssocID="{A1C807D2-956E-44E3-928D-31655F7C819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B3F324-6E99-4E1C-BEE5-D82AD9275A72}" type="pres">
      <dgm:prSet presAssocID="{A1C807D2-956E-44E3-928D-31655F7C8190}" presName="level2hierChild" presStyleCnt="0"/>
      <dgm:spPr/>
    </dgm:pt>
    <dgm:pt modelId="{304851C8-2A41-4086-B462-71505CB270B0}" type="pres">
      <dgm:prSet presAssocID="{E770E3B9-DAF1-4FFC-AA57-9648827D089A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BCD09890-5E0B-4859-A0D3-0382955177B6}" type="pres">
      <dgm:prSet presAssocID="{E770E3B9-DAF1-4FFC-AA57-9648827D089A}" presName="connTx" presStyleLbl="parChTrans1D2" presStyleIdx="0" presStyleCnt="4"/>
      <dgm:spPr/>
      <dgm:t>
        <a:bodyPr/>
        <a:lstStyle/>
        <a:p>
          <a:endParaRPr lang="ru-RU"/>
        </a:p>
      </dgm:t>
    </dgm:pt>
    <dgm:pt modelId="{962FFC06-CF4D-4B06-B8D1-2F2A2F2D2423}" type="pres">
      <dgm:prSet presAssocID="{9D477E06-D040-41FA-9A2F-BE03E3571F35}" presName="root2" presStyleCnt="0"/>
      <dgm:spPr/>
    </dgm:pt>
    <dgm:pt modelId="{B7EE0269-DE1B-49EF-8248-445DB864C21B}" type="pres">
      <dgm:prSet presAssocID="{9D477E06-D040-41FA-9A2F-BE03E3571F35}" presName="LevelTwoTextNode" presStyleLbl="node2" presStyleIdx="0" presStyleCnt="4" custScaleX="115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CF7030-ED92-4E36-878B-34C1E37E6163}" type="pres">
      <dgm:prSet presAssocID="{9D477E06-D040-41FA-9A2F-BE03E3571F35}" presName="level3hierChild" presStyleCnt="0"/>
      <dgm:spPr/>
    </dgm:pt>
    <dgm:pt modelId="{26FCB9FF-4EB9-44A1-91E5-7B2D294C5AFB}" type="pres">
      <dgm:prSet presAssocID="{240F67CD-1B16-4040-87D3-02D4B2A68C0B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1CBB1CE5-7493-4CD1-B6E6-232951BC7837}" type="pres">
      <dgm:prSet presAssocID="{240F67CD-1B16-4040-87D3-02D4B2A68C0B}" presName="connTx" presStyleLbl="parChTrans1D2" presStyleIdx="1" presStyleCnt="4"/>
      <dgm:spPr/>
      <dgm:t>
        <a:bodyPr/>
        <a:lstStyle/>
        <a:p>
          <a:endParaRPr lang="ru-RU"/>
        </a:p>
      </dgm:t>
    </dgm:pt>
    <dgm:pt modelId="{2D26FEFF-DAEC-424F-8D48-4E5B3671A212}" type="pres">
      <dgm:prSet presAssocID="{93F2EAEA-CAA0-47BD-9D6A-EF08E9E13D40}" presName="root2" presStyleCnt="0"/>
      <dgm:spPr/>
    </dgm:pt>
    <dgm:pt modelId="{A9822E25-1F5C-4E45-87D7-C60D364A83B2}" type="pres">
      <dgm:prSet presAssocID="{93F2EAEA-CAA0-47BD-9D6A-EF08E9E13D40}" presName="LevelTwoTextNode" presStyleLbl="node2" presStyleIdx="1" presStyleCnt="4" custScaleX="1180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E98B58-C1E0-4297-8A83-224A2E0783F9}" type="pres">
      <dgm:prSet presAssocID="{93F2EAEA-CAA0-47BD-9D6A-EF08E9E13D40}" presName="level3hierChild" presStyleCnt="0"/>
      <dgm:spPr/>
    </dgm:pt>
    <dgm:pt modelId="{56DB4E14-FC14-40B7-BD9D-AA7385A3FD35}" type="pres">
      <dgm:prSet presAssocID="{92CEC4D9-E00B-4213-BBE8-CA7D65B26D67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6ACB5A22-EC0D-4D77-BED5-11A312ACE1F5}" type="pres">
      <dgm:prSet presAssocID="{92CEC4D9-E00B-4213-BBE8-CA7D65B26D67}" presName="connTx" presStyleLbl="parChTrans1D2" presStyleIdx="2" presStyleCnt="4"/>
      <dgm:spPr/>
      <dgm:t>
        <a:bodyPr/>
        <a:lstStyle/>
        <a:p>
          <a:endParaRPr lang="ru-RU"/>
        </a:p>
      </dgm:t>
    </dgm:pt>
    <dgm:pt modelId="{EFE05ABC-581D-434E-9143-C80DD022994A}" type="pres">
      <dgm:prSet presAssocID="{6453990B-6C1B-4F03-9575-4F13D0E58FC4}" presName="root2" presStyleCnt="0"/>
      <dgm:spPr/>
    </dgm:pt>
    <dgm:pt modelId="{63A75D2B-9BBE-4722-9653-B27BE59F0002}" type="pres">
      <dgm:prSet presAssocID="{6453990B-6C1B-4F03-9575-4F13D0E58FC4}" presName="LevelTwoTextNode" presStyleLbl="node2" presStyleIdx="2" presStyleCnt="4" custScaleX="1180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2386EE-AD4E-4F1E-A186-FEB7CACD72A0}" type="pres">
      <dgm:prSet presAssocID="{6453990B-6C1B-4F03-9575-4F13D0E58FC4}" presName="level3hierChild" presStyleCnt="0"/>
      <dgm:spPr/>
    </dgm:pt>
    <dgm:pt modelId="{1BA34C6A-56E4-4806-880F-C2B3F7401E69}" type="pres">
      <dgm:prSet presAssocID="{68560263-7F70-4B61-8926-A1708A461A66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EFD60B07-808B-41A1-B8D5-EDE06D73A6B8}" type="pres">
      <dgm:prSet presAssocID="{68560263-7F70-4B61-8926-A1708A461A66}" presName="connTx" presStyleLbl="parChTrans1D2" presStyleIdx="3" presStyleCnt="4"/>
      <dgm:spPr/>
      <dgm:t>
        <a:bodyPr/>
        <a:lstStyle/>
        <a:p>
          <a:endParaRPr lang="ru-RU"/>
        </a:p>
      </dgm:t>
    </dgm:pt>
    <dgm:pt modelId="{B1FBDEBB-9C4A-4A48-9682-C9E36076E3E0}" type="pres">
      <dgm:prSet presAssocID="{E109DE56-681A-4551-B0CF-B6BB02AE4EA4}" presName="root2" presStyleCnt="0"/>
      <dgm:spPr/>
    </dgm:pt>
    <dgm:pt modelId="{526A69EC-314A-4A48-8B26-391D9DCFA092}" type="pres">
      <dgm:prSet presAssocID="{E109DE56-681A-4551-B0CF-B6BB02AE4EA4}" presName="LevelTwoTextNode" presStyleLbl="node2" presStyleIdx="3" presStyleCnt="4" custScaleX="1180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7717DE-2A51-4AD7-8C51-71FAAE455D87}" type="pres">
      <dgm:prSet presAssocID="{E109DE56-681A-4551-B0CF-B6BB02AE4EA4}" presName="level3hierChild" presStyleCnt="0"/>
      <dgm:spPr/>
    </dgm:pt>
  </dgm:ptLst>
  <dgm:cxnLst>
    <dgm:cxn modelId="{BA3D9C49-6DD5-433A-850C-86E28A211398}" type="presOf" srcId="{68560263-7F70-4B61-8926-A1708A461A66}" destId="{EFD60B07-808B-41A1-B8D5-EDE06D73A6B8}" srcOrd="1" destOrd="0" presId="urn:microsoft.com/office/officeart/2008/layout/HorizontalMultiLevelHierarchy"/>
    <dgm:cxn modelId="{553B4335-3B65-4AC0-9423-BB8814E7FA58}" type="presOf" srcId="{A1C807D2-956E-44E3-928D-31655F7C8190}" destId="{4A5B74A7-9A91-4EED-978E-D818CEDAFADA}" srcOrd="0" destOrd="0" presId="urn:microsoft.com/office/officeart/2008/layout/HorizontalMultiLevelHierarchy"/>
    <dgm:cxn modelId="{4D078AFB-3BD3-408D-A00E-E79C9A94A23C}" type="presOf" srcId="{240F67CD-1B16-4040-87D3-02D4B2A68C0B}" destId="{1CBB1CE5-7493-4CD1-B6E6-232951BC7837}" srcOrd="1" destOrd="0" presId="urn:microsoft.com/office/officeart/2008/layout/HorizontalMultiLevelHierarchy"/>
    <dgm:cxn modelId="{340767B0-481E-4E6F-AE9D-6C5E36B3EF48}" srcId="{A1C807D2-956E-44E3-928D-31655F7C8190}" destId="{93F2EAEA-CAA0-47BD-9D6A-EF08E9E13D40}" srcOrd="1" destOrd="0" parTransId="{240F67CD-1B16-4040-87D3-02D4B2A68C0B}" sibTransId="{C67EA7A1-5A39-4827-8E67-DA9229F3B39E}"/>
    <dgm:cxn modelId="{8C10A98E-A683-438A-A969-C3AD02F8220B}" type="presOf" srcId="{E770E3B9-DAF1-4FFC-AA57-9648827D089A}" destId="{BCD09890-5E0B-4859-A0D3-0382955177B6}" srcOrd="1" destOrd="0" presId="urn:microsoft.com/office/officeart/2008/layout/HorizontalMultiLevelHierarchy"/>
    <dgm:cxn modelId="{374AE644-BE45-4B97-BD73-EFBB4160C57C}" type="presOf" srcId="{9D477E06-D040-41FA-9A2F-BE03E3571F35}" destId="{B7EE0269-DE1B-49EF-8248-445DB864C21B}" srcOrd="0" destOrd="0" presId="urn:microsoft.com/office/officeart/2008/layout/HorizontalMultiLevelHierarchy"/>
    <dgm:cxn modelId="{485B5328-3F85-4FF0-9FB3-6F15BF8E3E50}" type="presOf" srcId="{E109DE56-681A-4551-B0CF-B6BB02AE4EA4}" destId="{526A69EC-314A-4A48-8B26-391D9DCFA092}" srcOrd="0" destOrd="0" presId="urn:microsoft.com/office/officeart/2008/layout/HorizontalMultiLevelHierarchy"/>
    <dgm:cxn modelId="{C1C5543B-EF6B-4B64-AA0E-0AF050EF8F24}" type="presOf" srcId="{30EDD4F3-F5B3-4E7D-9ECE-F9B27C871C3B}" destId="{7D6A1D0A-4FA7-4B17-AB5B-164BAA0C834C}" srcOrd="0" destOrd="0" presId="urn:microsoft.com/office/officeart/2008/layout/HorizontalMultiLevelHierarchy"/>
    <dgm:cxn modelId="{6DE64ACF-130E-4E60-9F91-3D1F5418E800}" srcId="{A1C807D2-956E-44E3-928D-31655F7C8190}" destId="{9D477E06-D040-41FA-9A2F-BE03E3571F35}" srcOrd="0" destOrd="0" parTransId="{E770E3B9-DAF1-4FFC-AA57-9648827D089A}" sibTransId="{F66BB659-6837-4CD6-830C-0C82D1F8A89B}"/>
    <dgm:cxn modelId="{36A3974C-2FF6-42BE-940E-A4D59786D699}" type="presOf" srcId="{92CEC4D9-E00B-4213-BBE8-CA7D65B26D67}" destId="{56DB4E14-FC14-40B7-BD9D-AA7385A3FD35}" srcOrd="0" destOrd="0" presId="urn:microsoft.com/office/officeart/2008/layout/HorizontalMultiLevelHierarchy"/>
    <dgm:cxn modelId="{8B6CA23F-EB3A-449C-B2B3-2932A31EAEF0}" type="presOf" srcId="{68560263-7F70-4B61-8926-A1708A461A66}" destId="{1BA34C6A-56E4-4806-880F-C2B3F7401E69}" srcOrd="0" destOrd="0" presId="urn:microsoft.com/office/officeart/2008/layout/HorizontalMultiLevelHierarchy"/>
    <dgm:cxn modelId="{FE050042-7EED-4FA7-BA85-727D9478B951}" srcId="{30EDD4F3-F5B3-4E7D-9ECE-F9B27C871C3B}" destId="{A1C807D2-956E-44E3-928D-31655F7C8190}" srcOrd="0" destOrd="0" parTransId="{1E9BFD67-95F7-4492-AF1C-812205DA0DE6}" sibTransId="{CFCFED43-58CF-4067-881E-14FEC9F5120C}"/>
    <dgm:cxn modelId="{817D6047-7D95-4A56-9C7E-471FC1EF0006}" srcId="{A1C807D2-956E-44E3-928D-31655F7C8190}" destId="{6453990B-6C1B-4F03-9575-4F13D0E58FC4}" srcOrd="2" destOrd="0" parTransId="{92CEC4D9-E00B-4213-BBE8-CA7D65B26D67}" sibTransId="{D9DEDF8C-AF3E-49B2-A511-84F3A390A719}"/>
    <dgm:cxn modelId="{D5B0CD62-E12B-4AAB-8F46-A3512D4D4023}" type="presOf" srcId="{240F67CD-1B16-4040-87D3-02D4B2A68C0B}" destId="{26FCB9FF-4EB9-44A1-91E5-7B2D294C5AFB}" srcOrd="0" destOrd="0" presId="urn:microsoft.com/office/officeart/2008/layout/HorizontalMultiLevelHierarchy"/>
    <dgm:cxn modelId="{798DB7EF-66F7-4056-AE9F-CB77CCA353B8}" type="presOf" srcId="{6453990B-6C1B-4F03-9575-4F13D0E58FC4}" destId="{63A75D2B-9BBE-4722-9653-B27BE59F0002}" srcOrd="0" destOrd="0" presId="urn:microsoft.com/office/officeart/2008/layout/HorizontalMultiLevelHierarchy"/>
    <dgm:cxn modelId="{18C4FC8C-8419-4FDE-8C69-EB12DC6A6F64}" type="presOf" srcId="{93F2EAEA-CAA0-47BD-9D6A-EF08E9E13D40}" destId="{A9822E25-1F5C-4E45-87D7-C60D364A83B2}" srcOrd="0" destOrd="0" presId="urn:microsoft.com/office/officeart/2008/layout/HorizontalMultiLevelHierarchy"/>
    <dgm:cxn modelId="{63C34864-70E4-4FD2-A4BB-9A0837ABC904}" srcId="{A1C807D2-956E-44E3-928D-31655F7C8190}" destId="{E109DE56-681A-4551-B0CF-B6BB02AE4EA4}" srcOrd="3" destOrd="0" parTransId="{68560263-7F70-4B61-8926-A1708A461A66}" sibTransId="{66EC95E6-7E38-4FE1-A3F0-983309DD7D1A}"/>
    <dgm:cxn modelId="{EF9643CA-3E98-4D7F-AF15-4B57F99C8DDB}" type="presOf" srcId="{E770E3B9-DAF1-4FFC-AA57-9648827D089A}" destId="{304851C8-2A41-4086-B462-71505CB270B0}" srcOrd="0" destOrd="0" presId="urn:microsoft.com/office/officeart/2008/layout/HorizontalMultiLevelHierarchy"/>
    <dgm:cxn modelId="{F08DA318-797C-46FF-8F96-642D2F05FD9B}" type="presOf" srcId="{92CEC4D9-E00B-4213-BBE8-CA7D65B26D67}" destId="{6ACB5A22-EC0D-4D77-BED5-11A312ACE1F5}" srcOrd="1" destOrd="0" presId="urn:microsoft.com/office/officeart/2008/layout/HorizontalMultiLevelHierarchy"/>
    <dgm:cxn modelId="{65EC4BA1-CB7B-4D24-A667-80970545429F}" type="presParOf" srcId="{7D6A1D0A-4FA7-4B17-AB5B-164BAA0C834C}" destId="{BD521569-D4C8-4F91-A7F9-8DAE41BE5E8C}" srcOrd="0" destOrd="0" presId="urn:microsoft.com/office/officeart/2008/layout/HorizontalMultiLevelHierarchy"/>
    <dgm:cxn modelId="{BD5B0406-5DCD-4ABC-B255-EA2CF750149B}" type="presParOf" srcId="{BD521569-D4C8-4F91-A7F9-8DAE41BE5E8C}" destId="{4A5B74A7-9A91-4EED-978E-D818CEDAFADA}" srcOrd="0" destOrd="0" presId="urn:microsoft.com/office/officeart/2008/layout/HorizontalMultiLevelHierarchy"/>
    <dgm:cxn modelId="{50D4C41C-4FEF-4BE2-B0E2-CE2C9DF0A2CA}" type="presParOf" srcId="{BD521569-D4C8-4F91-A7F9-8DAE41BE5E8C}" destId="{53B3F324-6E99-4E1C-BEE5-D82AD9275A72}" srcOrd="1" destOrd="0" presId="urn:microsoft.com/office/officeart/2008/layout/HorizontalMultiLevelHierarchy"/>
    <dgm:cxn modelId="{AB1B40BB-0C72-4BB9-997D-E8188259BF75}" type="presParOf" srcId="{53B3F324-6E99-4E1C-BEE5-D82AD9275A72}" destId="{304851C8-2A41-4086-B462-71505CB270B0}" srcOrd="0" destOrd="0" presId="urn:microsoft.com/office/officeart/2008/layout/HorizontalMultiLevelHierarchy"/>
    <dgm:cxn modelId="{CA1D2705-C106-4E0A-8AA9-69E1D5AAE387}" type="presParOf" srcId="{304851C8-2A41-4086-B462-71505CB270B0}" destId="{BCD09890-5E0B-4859-A0D3-0382955177B6}" srcOrd="0" destOrd="0" presId="urn:microsoft.com/office/officeart/2008/layout/HorizontalMultiLevelHierarchy"/>
    <dgm:cxn modelId="{B5A6DC4D-02B4-4F53-A8E2-A68576DE9AF6}" type="presParOf" srcId="{53B3F324-6E99-4E1C-BEE5-D82AD9275A72}" destId="{962FFC06-CF4D-4B06-B8D1-2F2A2F2D2423}" srcOrd="1" destOrd="0" presId="urn:microsoft.com/office/officeart/2008/layout/HorizontalMultiLevelHierarchy"/>
    <dgm:cxn modelId="{29F4FF01-3E2B-4AF7-97D6-1B794F2AC03A}" type="presParOf" srcId="{962FFC06-CF4D-4B06-B8D1-2F2A2F2D2423}" destId="{B7EE0269-DE1B-49EF-8248-445DB864C21B}" srcOrd="0" destOrd="0" presId="urn:microsoft.com/office/officeart/2008/layout/HorizontalMultiLevelHierarchy"/>
    <dgm:cxn modelId="{031ADDF5-52B5-406B-A47E-F8DB997E3D28}" type="presParOf" srcId="{962FFC06-CF4D-4B06-B8D1-2F2A2F2D2423}" destId="{53CF7030-ED92-4E36-878B-34C1E37E6163}" srcOrd="1" destOrd="0" presId="urn:microsoft.com/office/officeart/2008/layout/HorizontalMultiLevelHierarchy"/>
    <dgm:cxn modelId="{ECA59FE8-B946-4E03-8C09-FC28ED9454DD}" type="presParOf" srcId="{53B3F324-6E99-4E1C-BEE5-D82AD9275A72}" destId="{26FCB9FF-4EB9-44A1-91E5-7B2D294C5AFB}" srcOrd="2" destOrd="0" presId="urn:microsoft.com/office/officeart/2008/layout/HorizontalMultiLevelHierarchy"/>
    <dgm:cxn modelId="{6D840B06-1DD6-4BFE-9EC1-BFD2D4ABAFA5}" type="presParOf" srcId="{26FCB9FF-4EB9-44A1-91E5-7B2D294C5AFB}" destId="{1CBB1CE5-7493-4CD1-B6E6-232951BC7837}" srcOrd="0" destOrd="0" presId="urn:microsoft.com/office/officeart/2008/layout/HorizontalMultiLevelHierarchy"/>
    <dgm:cxn modelId="{65985CA0-BABA-475C-ACE4-DD3750BB39C4}" type="presParOf" srcId="{53B3F324-6E99-4E1C-BEE5-D82AD9275A72}" destId="{2D26FEFF-DAEC-424F-8D48-4E5B3671A212}" srcOrd="3" destOrd="0" presId="urn:microsoft.com/office/officeart/2008/layout/HorizontalMultiLevelHierarchy"/>
    <dgm:cxn modelId="{887FE786-9B10-43BB-B481-3831C82BC394}" type="presParOf" srcId="{2D26FEFF-DAEC-424F-8D48-4E5B3671A212}" destId="{A9822E25-1F5C-4E45-87D7-C60D364A83B2}" srcOrd="0" destOrd="0" presId="urn:microsoft.com/office/officeart/2008/layout/HorizontalMultiLevelHierarchy"/>
    <dgm:cxn modelId="{122ACEAA-9FF4-4B3B-8F62-77EBC8D1F30E}" type="presParOf" srcId="{2D26FEFF-DAEC-424F-8D48-4E5B3671A212}" destId="{B4E98B58-C1E0-4297-8A83-224A2E0783F9}" srcOrd="1" destOrd="0" presId="urn:microsoft.com/office/officeart/2008/layout/HorizontalMultiLevelHierarchy"/>
    <dgm:cxn modelId="{8BEE8C53-3942-4D55-B885-69D22D4AEE8B}" type="presParOf" srcId="{53B3F324-6E99-4E1C-BEE5-D82AD9275A72}" destId="{56DB4E14-FC14-40B7-BD9D-AA7385A3FD35}" srcOrd="4" destOrd="0" presId="urn:microsoft.com/office/officeart/2008/layout/HorizontalMultiLevelHierarchy"/>
    <dgm:cxn modelId="{F4EEB2D3-8204-4F06-8780-DF8746CFC1E3}" type="presParOf" srcId="{56DB4E14-FC14-40B7-BD9D-AA7385A3FD35}" destId="{6ACB5A22-EC0D-4D77-BED5-11A312ACE1F5}" srcOrd="0" destOrd="0" presId="urn:microsoft.com/office/officeart/2008/layout/HorizontalMultiLevelHierarchy"/>
    <dgm:cxn modelId="{A157D59B-39AA-44D7-A9A2-E1EFCD869B23}" type="presParOf" srcId="{53B3F324-6E99-4E1C-BEE5-D82AD9275A72}" destId="{EFE05ABC-581D-434E-9143-C80DD022994A}" srcOrd="5" destOrd="0" presId="urn:microsoft.com/office/officeart/2008/layout/HorizontalMultiLevelHierarchy"/>
    <dgm:cxn modelId="{8B7E860F-4D0C-4844-B5F3-C698B7CBBDEA}" type="presParOf" srcId="{EFE05ABC-581D-434E-9143-C80DD022994A}" destId="{63A75D2B-9BBE-4722-9653-B27BE59F0002}" srcOrd="0" destOrd="0" presId="urn:microsoft.com/office/officeart/2008/layout/HorizontalMultiLevelHierarchy"/>
    <dgm:cxn modelId="{FD42BAD4-6B2C-4C6E-B14F-C6DAA98983D1}" type="presParOf" srcId="{EFE05ABC-581D-434E-9143-C80DD022994A}" destId="{862386EE-AD4E-4F1E-A186-FEB7CACD72A0}" srcOrd="1" destOrd="0" presId="urn:microsoft.com/office/officeart/2008/layout/HorizontalMultiLevelHierarchy"/>
    <dgm:cxn modelId="{A65AC5D3-22E1-4379-A284-4F48DB6A0895}" type="presParOf" srcId="{53B3F324-6E99-4E1C-BEE5-D82AD9275A72}" destId="{1BA34C6A-56E4-4806-880F-C2B3F7401E69}" srcOrd="6" destOrd="0" presId="urn:microsoft.com/office/officeart/2008/layout/HorizontalMultiLevelHierarchy"/>
    <dgm:cxn modelId="{4C8B5572-66FD-413E-B1E0-263896588E03}" type="presParOf" srcId="{1BA34C6A-56E4-4806-880F-C2B3F7401E69}" destId="{EFD60B07-808B-41A1-B8D5-EDE06D73A6B8}" srcOrd="0" destOrd="0" presId="urn:microsoft.com/office/officeart/2008/layout/HorizontalMultiLevelHierarchy"/>
    <dgm:cxn modelId="{2F62BE06-9445-41E4-9ED5-15C9E15D0456}" type="presParOf" srcId="{53B3F324-6E99-4E1C-BEE5-D82AD9275A72}" destId="{B1FBDEBB-9C4A-4A48-9682-C9E36076E3E0}" srcOrd="7" destOrd="0" presId="urn:microsoft.com/office/officeart/2008/layout/HorizontalMultiLevelHierarchy"/>
    <dgm:cxn modelId="{01057D29-92BA-4612-902C-C16EF0F58AAE}" type="presParOf" srcId="{B1FBDEBB-9C4A-4A48-9682-C9E36076E3E0}" destId="{526A69EC-314A-4A48-8B26-391D9DCFA092}" srcOrd="0" destOrd="0" presId="urn:microsoft.com/office/officeart/2008/layout/HorizontalMultiLevelHierarchy"/>
    <dgm:cxn modelId="{BB777F1F-C63E-4246-8ECE-098E3AC629FE}" type="presParOf" srcId="{B1FBDEBB-9C4A-4A48-9682-C9E36076E3E0}" destId="{D87717DE-2A51-4AD7-8C51-71FAAE455D8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A58D45-C931-4F6C-A9A5-B1BFEBF1D8B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1D755-BA3F-4BFB-AE36-5C1A832B5289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Решение проблемы: </a:t>
          </a:r>
          <a:r>
            <a:rPr lang="ru-RU" b="1" dirty="0" smtClean="0">
              <a:solidFill>
                <a:srgbClr val="FFFF00"/>
              </a:solidFill>
            </a:rPr>
            <a:t>Создание системы стимулирования и поддержки активности населения Варнавинского района</a:t>
          </a:r>
          <a:endParaRPr lang="ru-RU" b="1" dirty="0">
            <a:solidFill>
              <a:srgbClr val="FFFF00"/>
            </a:solidFill>
          </a:endParaRPr>
        </a:p>
      </dgm:t>
    </dgm:pt>
    <dgm:pt modelId="{112E05DB-03BB-4232-90AD-C26FEEC80C7B}" type="parTrans" cxnId="{1BC67672-0CB3-4920-8BFB-129CAD55E817}">
      <dgm:prSet/>
      <dgm:spPr/>
      <dgm:t>
        <a:bodyPr/>
        <a:lstStyle/>
        <a:p>
          <a:endParaRPr lang="ru-RU"/>
        </a:p>
      </dgm:t>
    </dgm:pt>
    <dgm:pt modelId="{E87EABC3-4CAA-4832-B836-0E7A6E5EBBC2}" type="sibTrans" cxnId="{1BC67672-0CB3-4920-8BFB-129CAD55E817}">
      <dgm:prSet/>
      <dgm:spPr/>
      <dgm:t>
        <a:bodyPr/>
        <a:lstStyle/>
        <a:p>
          <a:endParaRPr lang="ru-RU"/>
        </a:p>
      </dgm:t>
    </dgm:pt>
    <dgm:pt modelId="{561A6161-304B-41E9-82C6-07621BBDC118}" type="pres">
      <dgm:prSet presAssocID="{F5A58D45-C931-4F6C-A9A5-B1BFEBF1D8B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87626E-7347-4E31-B678-6378761F1824}" type="pres">
      <dgm:prSet presAssocID="{55D1D755-BA3F-4BFB-AE36-5C1A832B5289}" presName="circle1" presStyleLbl="node1" presStyleIdx="0" presStyleCnt="1"/>
      <dgm:spPr/>
      <dgm:t>
        <a:bodyPr/>
        <a:lstStyle/>
        <a:p>
          <a:endParaRPr lang="ru-RU"/>
        </a:p>
      </dgm:t>
    </dgm:pt>
    <dgm:pt modelId="{394B8B9C-F628-45C5-8189-2F4E92FD48D9}" type="pres">
      <dgm:prSet presAssocID="{55D1D755-BA3F-4BFB-AE36-5C1A832B5289}" presName="space" presStyleCnt="0"/>
      <dgm:spPr/>
    </dgm:pt>
    <dgm:pt modelId="{1190B9DE-E9DF-4AA5-85E7-8D6344E77530}" type="pres">
      <dgm:prSet presAssocID="{55D1D755-BA3F-4BFB-AE36-5C1A832B5289}" presName="rect1" presStyleLbl="alignAcc1" presStyleIdx="0" presStyleCnt="1" custLinFactNeighborX="-187" custLinFactNeighborY="-5432"/>
      <dgm:spPr/>
      <dgm:t>
        <a:bodyPr/>
        <a:lstStyle/>
        <a:p>
          <a:endParaRPr lang="ru-RU"/>
        </a:p>
      </dgm:t>
    </dgm:pt>
    <dgm:pt modelId="{31EDEC59-1B2E-4A1F-B717-93B0270163B2}" type="pres">
      <dgm:prSet presAssocID="{55D1D755-BA3F-4BFB-AE36-5C1A832B528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C67672-0CB3-4920-8BFB-129CAD55E817}" srcId="{F5A58D45-C931-4F6C-A9A5-B1BFEBF1D8B7}" destId="{55D1D755-BA3F-4BFB-AE36-5C1A832B5289}" srcOrd="0" destOrd="0" parTransId="{112E05DB-03BB-4232-90AD-C26FEEC80C7B}" sibTransId="{E87EABC3-4CAA-4832-B836-0E7A6E5EBBC2}"/>
    <dgm:cxn modelId="{10A7F675-8E11-43C9-88DA-0AF65C12BD78}" type="presOf" srcId="{55D1D755-BA3F-4BFB-AE36-5C1A832B5289}" destId="{31EDEC59-1B2E-4A1F-B717-93B0270163B2}" srcOrd="1" destOrd="0" presId="urn:microsoft.com/office/officeart/2005/8/layout/target3"/>
    <dgm:cxn modelId="{1A793611-C3BC-4075-8CCF-B7B82F4567D5}" type="presOf" srcId="{F5A58D45-C931-4F6C-A9A5-B1BFEBF1D8B7}" destId="{561A6161-304B-41E9-82C6-07621BBDC118}" srcOrd="0" destOrd="0" presId="urn:microsoft.com/office/officeart/2005/8/layout/target3"/>
    <dgm:cxn modelId="{30FD8192-AE91-4F87-BD22-AEDEF02E094C}" type="presOf" srcId="{55D1D755-BA3F-4BFB-AE36-5C1A832B5289}" destId="{1190B9DE-E9DF-4AA5-85E7-8D6344E77530}" srcOrd="0" destOrd="0" presId="urn:microsoft.com/office/officeart/2005/8/layout/target3"/>
    <dgm:cxn modelId="{2B47D429-6E2A-45E0-AB7D-C35415A7D960}" type="presParOf" srcId="{561A6161-304B-41E9-82C6-07621BBDC118}" destId="{8687626E-7347-4E31-B678-6378761F1824}" srcOrd="0" destOrd="0" presId="urn:microsoft.com/office/officeart/2005/8/layout/target3"/>
    <dgm:cxn modelId="{2918BB1E-4116-4CC6-A98E-23EFB3EE40DE}" type="presParOf" srcId="{561A6161-304B-41E9-82C6-07621BBDC118}" destId="{394B8B9C-F628-45C5-8189-2F4E92FD48D9}" srcOrd="1" destOrd="0" presId="urn:microsoft.com/office/officeart/2005/8/layout/target3"/>
    <dgm:cxn modelId="{ADBF2363-5AF1-4866-BCE3-9F0881BBDDDF}" type="presParOf" srcId="{561A6161-304B-41E9-82C6-07621BBDC118}" destId="{1190B9DE-E9DF-4AA5-85E7-8D6344E77530}" srcOrd="2" destOrd="0" presId="urn:microsoft.com/office/officeart/2005/8/layout/target3"/>
    <dgm:cxn modelId="{5B49E83A-7920-4691-AAB1-00C8681545AF}" type="presParOf" srcId="{561A6161-304B-41E9-82C6-07621BBDC118}" destId="{31EDEC59-1B2E-4A1F-B717-93B0270163B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3F523C-0123-42C9-B9C9-A4B96AC7F64A}" type="doc">
      <dgm:prSet loTypeId="urn:microsoft.com/office/officeart/2005/8/layout/cycle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053AC03-59BE-4764-AEF0-AE8F7E13C6A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Онлайн </a:t>
          </a:r>
          <a:r>
            <a:rPr lang="ru-RU" sz="1400" b="1" dirty="0" smtClean="0">
              <a:solidFill>
                <a:srgbClr val="C00000"/>
              </a:solidFill>
            </a:rPr>
            <a:t>опрос</a:t>
          </a:r>
          <a:r>
            <a:rPr lang="ru-RU" sz="1200" b="1" dirty="0" smtClean="0">
              <a:solidFill>
                <a:srgbClr val="C00000"/>
              </a:solidFill>
            </a:rPr>
            <a:t> жителей</a:t>
          </a:r>
          <a:endParaRPr lang="ru-RU" sz="1200" b="1" dirty="0">
            <a:solidFill>
              <a:srgbClr val="C00000"/>
            </a:solidFill>
          </a:endParaRPr>
        </a:p>
      </dgm:t>
    </dgm:pt>
    <dgm:pt modelId="{7729C2EB-2381-4AF9-9881-12BB348AB1CE}" type="parTrans" cxnId="{8CBEC6E7-133E-4827-9D33-7684AE19824E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E93A9BB9-489A-4488-BD32-FB80CE96951B}" type="sibTrans" cxnId="{8CBEC6E7-133E-4827-9D33-7684AE19824E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20405818-6392-4217-806E-2E0DFD07E4DD}">
      <dgm:prSet phldrT="[Текст]" custT="1"/>
      <dgm:spPr/>
      <dgm:t>
        <a:bodyPr/>
        <a:lstStyle/>
        <a:p>
          <a:r>
            <a:rPr lang="ru-RU" sz="1400" b="1" i="0" dirty="0" smtClean="0">
              <a:solidFill>
                <a:srgbClr val="C00000"/>
              </a:solidFill>
            </a:rPr>
            <a:t>Мастер класс  «Социальный проект: от начала до реализации"</a:t>
          </a:r>
          <a:endParaRPr lang="ru-RU" sz="1400" b="1" dirty="0">
            <a:solidFill>
              <a:srgbClr val="C00000"/>
            </a:solidFill>
          </a:endParaRPr>
        </a:p>
      </dgm:t>
    </dgm:pt>
    <dgm:pt modelId="{77039740-BF98-4930-9BCE-849CBE03EFB2}" type="parTrans" cxnId="{5B2569FA-1663-4E58-A7D4-7620BE33DB86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4EFCA72D-A8DB-447D-95D0-AD27D352C481}" type="sibTrans" cxnId="{5B2569FA-1663-4E58-A7D4-7620BE33DB86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94BCF350-10EA-4C26-AA5A-81797A52E785}">
      <dgm:prSet phldrT="[Текст]" custT="1"/>
      <dgm:spPr/>
      <dgm:t>
        <a:bodyPr/>
        <a:lstStyle/>
        <a:p>
          <a:r>
            <a:rPr lang="ru-RU" sz="1400" b="1" i="0" dirty="0" smtClean="0">
              <a:solidFill>
                <a:srgbClr val="C00000"/>
              </a:solidFill>
            </a:rPr>
            <a:t>Мастер класс "Продвижение проекта в интернете и </a:t>
          </a:r>
          <a:r>
            <a:rPr lang="ru-RU" sz="1400" b="1" i="0" dirty="0" err="1" smtClean="0">
              <a:solidFill>
                <a:srgbClr val="C00000"/>
              </a:solidFill>
            </a:rPr>
            <a:t>офлайне</a:t>
          </a:r>
          <a:r>
            <a:rPr lang="ru-RU" sz="1400" b="1" i="0" dirty="0" smtClean="0">
              <a:solidFill>
                <a:srgbClr val="C00000"/>
              </a:solidFill>
            </a:rPr>
            <a:t>"</a:t>
          </a:r>
          <a:endParaRPr lang="ru-RU" sz="1400" b="1" dirty="0">
            <a:solidFill>
              <a:srgbClr val="C00000"/>
            </a:solidFill>
          </a:endParaRPr>
        </a:p>
      </dgm:t>
    </dgm:pt>
    <dgm:pt modelId="{3B08C2E4-0D8D-4B7A-BCFC-7AC68C523B2F}" type="parTrans" cxnId="{D0135198-3DAF-437E-A2D1-B6DD0580CFA5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E0B0BEB6-209E-479F-B152-25B5CECD4503}" type="sibTrans" cxnId="{D0135198-3DAF-437E-A2D1-B6DD0580CFA5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F2F8AAB7-A093-4064-BE0A-D31E32DC1DE1}">
      <dgm:prSet phldrT="[Текст]" custT="1"/>
      <dgm:spPr/>
      <dgm:t>
        <a:bodyPr/>
        <a:lstStyle/>
        <a:p>
          <a:r>
            <a:rPr lang="ru-RU" sz="1400" b="1" i="0" dirty="0" smtClean="0">
              <a:solidFill>
                <a:srgbClr val="C00000"/>
              </a:solidFill>
            </a:rPr>
            <a:t>Мастер класс "Публичная защита проекта"</a:t>
          </a:r>
          <a:endParaRPr lang="ru-RU" sz="1400" b="1" dirty="0">
            <a:solidFill>
              <a:srgbClr val="C00000"/>
            </a:solidFill>
          </a:endParaRPr>
        </a:p>
      </dgm:t>
    </dgm:pt>
    <dgm:pt modelId="{518AA2A6-5CB5-4545-BBE0-ECCE1F3FDA38}" type="parTrans" cxnId="{562C5699-BE30-4ABC-9442-3C3B9C5A75D6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975F544F-4BBC-4B94-B6A5-A29AB14B3640}" type="sibTrans" cxnId="{562C5699-BE30-4ABC-9442-3C3B9C5A75D6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2EFBBF0D-AD62-4E6F-B6AC-469EF522D4E5}">
      <dgm:prSet custT="1"/>
      <dgm:spPr/>
      <dgm:t>
        <a:bodyPr/>
        <a:lstStyle/>
        <a:p>
          <a:r>
            <a:rPr lang="ru-RU" sz="1400" b="1" i="0" dirty="0" smtClean="0">
              <a:solidFill>
                <a:srgbClr val="C00000"/>
              </a:solidFill>
            </a:rPr>
            <a:t>Мастер-класс "Социальное проектирование как возможность менять пространство вокруг себя"</a:t>
          </a:r>
          <a:endParaRPr lang="ru-RU" sz="1400" b="1" dirty="0">
            <a:solidFill>
              <a:srgbClr val="C00000"/>
            </a:solidFill>
          </a:endParaRPr>
        </a:p>
      </dgm:t>
    </dgm:pt>
    <dgm:pt modelId="{DC3FDFEF-C133-4339-9E0A-1A4C3D8E2548}" type="parTrans" cxnId="{CBED3A5B-9E8A-4597-A2A9-F0CE5DBAF6C2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1A8590FD-865D-417F-9A3F-116C994E9BBD}" type="sibTrans" cxnId="{CBED3A5B-9E8A-4597-A2A9-F0CE5DBAF6C2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5AA19953-8C2A-4D49-BF2A-4972CA2DADC8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C00000"/>
              </a:solidFill>
            </a:rPr>
            <a:t>Индивидуальная работа с каждой проектной командой</a:t>
          </a:r>
          <a:endParaRPr lang="ru-RU" sz="1400" b="1" dirty="0">
            <a:solidFill>
              <a:srgbClr val="C00000"/>
            </a:solidFill>
          </a:endParaRPr>
        </a:p>
      </dgm:t>
    </dgm:pt>
    <dgm:pt modelId="{FA55AA8A-E0EF-47FF-998D-9C45D394F0DB}" type="parTrans" cxnId="{0F732DCB-0898-4075-8F5D-ACB502A6C91C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E2EBC656-344C-45E6-8FBF-9E8DF990E6C7}" type="sibTrans" cxnId="{0F732DCB-0898-4075-8F5D-ACB502A6C91C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183BC862-E7C0-4ADD-8FF1-089695E7BF77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C00000"/>
              </a:solidFill>
            </a:rPr>
            <a:t>Конкурс социальных проектов</a:t>
          </a:r>
          <a:endParaRPr lang="ru-RU" sz="1400" b="1" dirty="0">
            <a:solidFill>
              <a:srgbClr val="C00000"/>
            </a:solidFill>
          </a:endParaRPr>
        </a:p>
      </dgm:t>
    </dgm:pt>
    <dgm:pt modelId="{21E5F272-0C1B-4D02-9F9E-6E98C10DC306}" type="parTrans" cxnId="{26B7B621-46B0-42BC-A850-931B911AA415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3CC5866F-0FE6-4C21-8F3C-85BA792D297F}" type="sibTrans" cxnId="{26B7B621-46B0-42BC-A850-931B911AA415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B3FAB99E-109C-47BF-8C5E-DCA5017C2AF4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C00000"/>
              </a:solidFill>
            </a:rPr>
            <a:t>«Круг благотворителей»</a:t>
          </a:r>
          <a:endParaRPr lang="ru-RU" sz="1400" b="1" dirty="0">
            <a:solidFill>
              <a:srgbClr val="C00000"/>
            </a:solidFill>
          </a:endParaRPr>
        </a:p>
      </dgm:t>
    </dgm:pt>
    <dgm:pt modelId="{245C5AE5-1376-4B52-AC9C-40ABF5AA14B1}" type="parTrans" cxnId="{6BAC85DC-3122-4029-A523-89761694EB75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DB290630-99F1-496E-9991-6C628CEA22A3}" type="sibTrans" cxnId="{6BAC85DC-3122-4029-A523-89761694EB75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C1E36A46-C80D-4BF2-A596-6AB76CFE773E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Мастер </a:t>
          </a:r>
          <a:r>
            <a:rPr lang="ru-RU" sz="1400" b="1" dirty="0" smtClean="0">
              <a:solidFill>
                <a:srgbClr val="C00000"/>
              </a:solidFill>
            </a:rPr>
            <a:t>класс</a:t>
          </a:r>
          <a:r>
            <a:rPr lang="ru-RU" sz="1200" b="1" dirty="0" smtClean="0">
              <a:solidFill>
                <a:srgbClr val="C00000"/>
              </a:solidFill>
            </a:rPr>
            <a:t> «Успешные практики социального проектирования»</a:t>
          </a:r>
          <a:endParaRPr lang="ru-RU" sz="1200" b="1" dirty="0">
            <a:solidFill>
              <a:srgbClr val="C00000"/>
            </a:solidFill>
          </a:endParaRPr>
        </a:p>
      </dgm:t>
    </dgm:pt>
    <dgm:pt modelId="{5F12FC52-7C8B-4408-A87B-BA5D025E994C}" type="parTrans" cxnId="{8EFEBD20-D6EC-4C65-A600-6C95F533BC41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3A80CB6E-920C-4786-9515-D57122A695F9}" type="sibTrans" cxnId="{8EFEBD20-D6EC-4C65-A600-6C95F533BC41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27712A6A-7294-460A-9260-C219C65DDA05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C00000"/>
              </a:solidFill>
            </a:rPr>
            <a:t>Реализация </a:t>
          </a:r>
          <a:r>
            <a:rPr lang="ru-RU" sz="1400" b="1" dirty="0" smtClean="0">
              <a:solidFill>
                <a:srgbClr val="C00000"/>
              </a:solidFill>
            </a:rPr>
            <a:t>мини-проектов</a:t>
          </a:r>
          <a:endParaRPr lang="ru-RU" sz="1400" b="1" dirty="0">
            <a:solidFill>
              <a:srgbClr val="C00000"/>
            </a:solidFill>
          </a:endParaRPr>
        </a:p>
      </dgm:t>
    </dgm:pt>
    <dgm:pt modelId="{2220DC59-CC0C-43C1-91AF-994CD5B9460A}" type="parTrans" cxnId="{F49DC155-D18D-46BA-8AA1-B0D942C4DF38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7CA23B35-7312-40F3-988D-CA32B52FAF94}" type="sibTrans" cxnId="{F49DC155-D18D-46BA-8AA1-B0D942C4DF38}">
      <dgm:prSet/>
      <dgm:spPr/>
      <dgm:t>
        <a:bodyPr/>
        <a:lstStyle/>
        <a:p>
          <a:endParaRPr lang="ru-RU" sz="1200" b="1">
            <a:solidFill>
              <a:srgbClr val="C00000"/>
            </a:solidFill>
          </a:endParaRPr>
        </a:p>
      </dgm:t>
    </dgm:pt>
    <dgm:pt modelId="{91D0F57D-F754-4589-B9AE-C31962D409BA}" type="pres">
      <dgm:prSet presAssocID="{3D3F523C-0123-42C9-B9C9-A4B96AC7F64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7520E9-3736-4C0E-918F-BB9667A4842E}" type="pres">
      <dgm:prSet presAssocID="{C053AC03-59BE-4764-AEF0-AE8F7E13C6AF}" presName="node" presStyleLbl="node1" presStyleIdx="0" presStyleCnt="10" custScaleX="251166" custScaleY="148620" custRadScaleRad="101929" custRadScaleInc="88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16189E-0B6D-44B6-AA1F-C0DBCD38DD4E}" type="pres">
      <dgm:prSet presAssocID="{C053AC03-59BE-4764-AEF0-AE8F7E13C6AF}" presName="spNode" presStyleCnt="0"/>
      <dgm:spPr/>
    </dgm:pt>
    <dgm:pt modelId="{BB08C002-3147-452C-BE97-F4FB76BA6529}" type="pres">
      <dgm:prSet presAssocID="{E93A9BB9-489A-4488-BD32-FB80CE96951B}" presName="sibTrans" presStyleLbl="sibTrans1D1" presStyleIdx="0" presStyleCnt="10"/>
      <dgm:spPr/>
      <dgm:t>
        <a:bodyPr/>
        <a:lstStyle/>
        <a:p>
          <a:endParaRPr lang="ru-RU"/>
        </a:p>
      </dgm:t>
    </dgm:pt>
    <dgm:pt modelId="{8BAF0587-95CC-4BAE-ADEF-5B414DF24538}" type="pres">
      <dgm:prSet presAssocID="{2EFBBF0D-AD62-4E6F-B6AC-469EF522D4E5}" presName="node" presStyleLbl="node1" presStyleIdx="1" presStyleCnt="10" custScaleX="344368" custScaleY="169561" custRadScaleRad="146231" custRadScaleInc="2475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ED93F1-1AC4-43D7-825F-0213DE205C3B}" type="pres">
      <dgm:prSet presAssocID="{2EFBBF0D-AD62-4E6F-B6AC-469EF522D4E5}" presName="spNode" presStyleCnt="0"/>
      <dgm:spPr/>
    </dgm:pt>
    <dgm:pt modelId="{2D5C540A-406B-4277-91E0-A03B59048DCD}" type="pres">
      <dgm:prSet presAssocID="{1A8590FD-865D-417F-9A3F-116C994E9BBD}" presName="sibTrans" presStyleLbl="sibTrans1D1" presStyleIdx="1" presStyleCnt="10"/>
      <dgm:spPr/>
      <dgm:t>
        <a:bodyPr/>
        <a:lstStyle/>
        <a:p>
          <a:endParaRPr lang="ru-RU"/>
        </a:p>
      </dgm:t>
    </dgm:pt>
    <dgm:pt modelId="{AA3AD151-2B63-4A04-A41D-4087D40F8C58}" type="pres">
      <dgm:prSet presAssocID="{20405818-6392-4217-806E-2E0DFD07E4DD}" presName="node" presStyleLbl="node1" presStyleIdx="2" presStyleCnt="10" custScaleX="331846" custScaleY="146261" custRadScaleRad="154553" custRadScaleInc="1115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1A2E4C-86F3-4BF4-AEA0-B1B7A1740532}" type="pres">
      <dgm:prSet presAssocID="{20405818-6392-4217-806E-2E0DFD07E4DD}" presName="spNode" presStyleCnt="0"/>
      <dgm:spPr/>
    </dgm:pt>
    <dgm:pt modelId="{B808FABE-AD1C-490A-A159-0F2EF483338A}" type="pres">
      <dgm:prSet presAssocID="{4EFCA72D-A8DB-447D-95D0-AD27D352C481}" presName="sibTrans" presStyleLbl="sibTrans1D1" presStyleIdx="2" presStyleCnt="10"/>
      <dgm:spPr/>
      <dgm:t>
        <a:bodyPr/>
        <a:lstStyle/>
        <a:p>
          <a:endParaRPr lang="ru-RU"/>
        </a:p>
      </dgm:t>
    </dgm:pt>
    <dgm:pt modelId="{BE9BF388-37F8-4699-AB7C-64EABFBD366C}" type="pres">
      <dgm:prSet presAssocID="{94BCF350-10EA-4C26-AA5A-81797A52E785}" presName="node" presStyleLbl="node1" presStyleIdx="3" presStyleCnt="10" custScaleX="312528" custScaleY="154035" custRadScaleRad="142876" custRadScaleInc="-26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1E653-A43C-4241-A21D-F01F70EFF124}" type="pres">
      <dgm:prSet presAssocID="{94BCF350-10EA-4C26-AA5A-81797A52E785}" presName="spNode" presStyleCnt="0"/>
      <dgm:spPr/>
    </dgm:pt>
    <dgm:pt modelId="{125196EF-2812-4B41-AE76-B92B5D76A264}" type="pres">
      <dgm:prSet presAssocID="{E0B0BEB6-209E-479F-B152-25B5CECD4503}" presName="sibTrans" presStyleLbl="sibTrans1D1" presStyleIdx="3" presStyleCnt="10"/>
      <dgm:spPr/>
      <dgm:t>
        <a:bodyPr/>
        <a:lstStyle/>
        <a:p>
          <a:endParaRPr lang="ru-RU"/>
        </a:p>
      </dgm:t>
    </dgm:pt>
    <dgm:pt modelId="{9874D44E-351B-42AE-AE4F-A398AFE6B62A}" type="pres">
      <dgm:prSet presAssocID="{F2F8AAB7-A093-4064-BE0A-D31E32DC1DE1}" presName="node" presStyleLbl="node1" presStyleIdx="4" presStyleCnt="10" custScaleX="325051" custRadScaleRad="172631" custRadScaleInc="-218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A662BD-455C-4F6C-AD1D-32961B9DF593}" type="pres">
      <dgm:prSet presAssocID="{F2F8AAB7-A093-4064-BE0A-D31E32DC1DE1}" presName="spNode" presStyleCnt="0"/>
      <dgm:spPr/>
    </dgm:pt>
    <dgm:pt modelId="{683A08A8-8945-4785-9380-B177B06A8188}" type="pres">
      <dgm:prSet presAssocID="{975F544F-4BBC-4B94-B6A5-A29AB14B3640}" presName="sibTrans" presStyleLbl="sibTrans1D1" presStyleIdx="4" presStyleCnt="10"/>
      <dgm:spPr/>
      <dgm:t>
        <a:bodyPr/>
        <a:lstStyle/>
        <a:p>
          <a:endParaRPr lang="ru-RU"/>
        </a:p>
      </dgm:t>
    </dgm:pt>
    <dgm:pt modelId="{0C52B83A-A2F4-4F3C-8A3E-4361B12D95BA}" type="pres">
      <dgm:prSet presAssocID="{5AA19953-8C2A-4D49-BF2A-4972CA2DADC8}" presName="node" presStyleLbl="node1" presStyleIdx="5" presStyleCnt="10" custScaleX="328448" custScaleY="140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DF0BFB-BE11-4157-8878-BA4101DAF35B}" type="pres">
      <dgm:prSet presAssocID="{5AA19953-8C2A-4D49-BF2A-4972CA2DADC8}" presName="spNode" presStyleCnt="0"/>
      <dgm:spPr/>
    </dgm:pt>
    <dgm:pt modelId="{1CAE4FA2-B264-4439-8EC4-30A7ED3987CE}" type="pres">
      <dgm:prSet presAssocID="{E2EBC656-344C-45E6-8FBF-9E8DF990E6C7}" presName="sibTrans" presStyleLbl="sibTrans1D1" presStyleIdx="5" presStyleCnt="10"/>
      <dgm:spPr/>
      <dgm:t>
        <a:bodyPr/>
        <a:lstStyle/>
        <a:p>
          <a:endParaRPr lang="ru-RU"/>
        </a:p>
      </dgm:t>
    </dgm:pt>
    <dgm:pt modelId="{3F45C39D-3AC9-4048-A38B-95E7A0A8DD78}" type="pres">
      <dgm:prSet presAssocID="{183BC862-E7C0-4ADD-8FF1-089695E7BF77}" presName="node" presStyleLbl="node1" presStyleIdx="6" presStyleCnt="10" custScaleX="276662" custRadScaleRad="145727" custRadScaleInc="194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BB92A4-9149-47CB-B1D6-CBDF6D0E4B67}" type="pres">
      <dgm:prSet presAssocID="{183BC862-E7C0-4ADD-8FF1-089695E7BF77}" presName="spNode" presStyleCnt="0"/>
      <dgm:spPr/>
    </dgm:pt>
    <dgm:pt modelId="{D0BA7A76-F2C8-4E15-8EF7-FB6370ADB97B}" type="pres">
      <dgm:prSet presAssocID="{3CC5866F-0FE6-4C21-8F3C-85BA792D297F}" presName="sibTrans" presStyleLbl="sibTrans1D1" presStyleIdx="6" presStyleCnt="10"/>
      <dgm:spPr/>
      <dgm:t>
        <a:bodyPr/>
        <a:lstStyle/>
        <a:p>
          <a:endParaRPr lang="ru-RU"/>
        </a:p>
      </dgm:t>
    </dgm:pt>
    <dgm:pt modelId="{BB7DCCD6-E52D-4E2A-9B1B-707CFEF53C2C}" type="pres">
      <dgm:prSet presAssocID="{B3FAB99E-109C-47BF-8C5E-DCA5017C2AF4}" presName="node" presStyleLbl="node1" presStyleIdx="7" presStyleCnt="10" custScaleX="344372" custRadScaleRad="137167" custRadScaleInc="524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8E5388-6B97-4E13-B785-48D0BAB0EDD5}" type="pres">
      <dgm:prSet presAssocID="{B3FAB99E-109C-47BF-8C5E-DCA5017C2AF4}" presName="spNode" presStyleCnt="0"/>
      <dgm:spPr/>
    </dgm:pt>
    <dgm:pt modelId="{50437291-8E86-4A6C-9077-A6270F09A6A3}" type="pres">
      <dgm:prSet presAssocID="{DB290630-99F1-496E-9991-6C628CEA22A3}" presName="sibTrans" presStyleLbl="sibTrans1D1" presStyleIdx="7" presStyleCnt="10"/>
      <dgm:spPr/>
      <dgm:t>
        <a:bodyPr/>
        <a:lstStyle/>
        <a:p>
          <a:endParaRPr lang="ru-RU"/>
        </a:p>
      </dgm:t>
    </dgm:pt>
    <dgm:pt modelId="{096BF7B7-2262-4931-9D43-E86232F3F57D}" type="pres">
      <dgm:prSet presAssocID="{27712A6A-7294-460A-9260-C219C65DDA05}" presName="node" presStyleLbl="node1" presStyleIdx="8" presStyleCnt="10" custScaleX="200088" custRadScaleRad="158937" custRadScaleInc="-833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9E1329-13B6-4C32-99F6-9199A0B01F53}" type="pres">
      <dgm:prSet presAssocID="{27712A6A-7294-460A-9260-C219C65DDA05}" presName="spNode" presStyleCnt="0"/>
      <dgm:spPr/>
    </dgm:pt>
    <dgm:pt modelId="{5FE6F98D-9DDF-4B06-8292-8F82B3EF9BAE}" type="pres">
      <dgm:prSet presAssocID="{7CA23B35-7312-40F3-988D-CA32B52FAF94}" presName="sibTrans" presStyleLbl="sibTrans1D1" presStyleIdx="8" presStyleCnt="10"/>
      <dgm:spPr/>
      <dgm:t>
        <a:bodyPr/>
        <a:lstStyle/>
        <a:p>
          <a:endParaRPr lang="ru-RU"/>
        </a:p>
      </dgm:t>
    </dgm:pt>
    <dgm:pt modelId="{F5A230F6-37F7-4E11-AD60-E40CDB50F6C8}" type="pres">
      <dgm:prSet presAssocID="{C1E36A46-C80D-4BF2-A596-6AB76CFE773E}" presName="node" presStyleLbl="node1" presStyleIdx="9" presStyleCnt="10" custScaleX="273884" custScaleY="137789" custRadScaleRad="132367" custRadScaleInc="-179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B6E173-C4F9-4FF6-9536-73B1B7648E79}" type="pres">
      <dgm:prSet presAssocID="{C1E36A46-C80D-4BF2-A596-6AB76CFE773E}" presName="spNode" presStyleCnt="0"/>
      <dgm:spPr/>
    </dgm:pt>
    <dgm:pt modelId="{23F0B2D9-6839-4293-843A-67C309ADF42D}" type="pres">
      <dgm:prSet presAssocID="{3A80CB6E-920C-4786-9515-D57122A695F9}" presName="sibTrans" presStyleLbl="sibTrans1D1" presStyleIdx="9" presStyleCnt="10"/>
      <dgm:spPr/>
      <dgm:t>
        <a:bodyPr/>
        <a:lstStyle/>
        <a:p>
          <a:endParaRPr lang="ru-RU"/>
        </a:p>
      </dgm:t>
    </dgm:pt>
  </dgm:ptLst>
  <dgm:cxnLst>
    <dgm:cxn modelId="{F49DC155-D18D-46BA-8AA1-B0D942C4DF38}" srcId="{3D3F523C-0123-42C9-B9C9-A4B96AC7F64A}" destId="{27712A6A-7294-460A-9260-C219C65DDA05}" srcOrd="8" destOrd="0" parTransId="{2220DC59-CC0C-43C1-91AF-994CD5B9460A}" sibTransId="{7CA23B35-7312-40F3-988D-CA32B52FAF94}"/>
    <dgm:cxn modelId="{B8FB8190-5233-462B-B96C-8410E0273CB5}" type="presOf" srcId="{20405818-6392-4217-806E-2E0DFD07E4DD}" destId="{AA3AD151-2B63-4A04-A41D-4087D40F8C58}" srcOrd="0" destOrd="0" presId="urn:microsoft.com/office/officeart/2005/8/layout/cycle5"/>
    <dgm:cxn modelId="{562C5699-BE30-4ABC-9442-3C3B9C5A75D6}" srcId="{3D3F523C-0123-42C9-B9C9-A4B96AC7F64A}" destId="{F2F8AAB7-A093-4064-BE0A-D31E32DC1DE1}" srcOrd="4" destOrd="0" parTransId="{518AA2A6-5CB5-4545-BBE0-ECCE1F3FDA38}" sibTransId="{975F544F-4BBC-4B94-B6A5-A29AB14B3640}"/>
    <dgm:cxn modelId="{AD05EEE6-D677-472F-B2A8-864F4DAF1C07}" type="presOf" srcId="{C1E36A46-C80D-4BF2-A596-6AB76CFE773E}" destId="{F5A230F6-37F7-4E11-AD60-E40CDB50F6C8}" srcOrd="0" destOrd="0" presId="urn:microsoft.com/office/officeart/2005/8/layout/cycle5"/>
    <dgm:cxn modelId="{61B544CB-A410-44FE-9B68-3DD66A8363E0}" type="presOf" srcId="{F2F8AAB7-A093-4064-BE0A-D31E32DC1DE1}" destId="{9874D44E-351B-42AE-AE4F-A398AFE6B62A}" srcOrd="0" destOrd="0" presId="urn:microsoft.com/office/officeart/2005/8/layout/cycle5"/>
    <dgm:cxn modelId="{EEC3CF31-8968-48B1-AAE9-ADC6412C3115}" type="presOf" srcId="{C053AC03-59BE-4764-AEF0-AE8F7E13C6AF}" destId="{FF7520E9-3736-4C0E-918F-BB9667A4842E}" srcOrd="0" destOrd="0" presId="urn:microsoft.com/office/officeart/2005/8/layout/cycle5"/>
    <dgm:cxn modelId="{8CBEC6E7-133E-4827-9D33-7684AE19824E}" srcId="{3D3F523C-0123-42C9-B9C9-A4B96AC7F64A}" destId="{C053AC03-59BE-4764-AEF0-AE8F7E13C6AF}" srcOrd="0" destOrd="0" parTransId="{7729C2EB-2381-4AF9-9881-12BB348AB1CE}" sibTransId="{E93A9BB9-489A-4488-BD32-FB80CE96951B}"/>
    <dgm:cxn modelId="{B5F4B074-E251-42C8-BDD4-850FDCC35BCE}" type="presOf" srcId="{94BCF350-10EA-4C26-AA5A-81797A52E785}" destId="{BE9BF388-37F8-4699-AB7C-64EABFBD366C}" srcOrd="0" destOrd="0" presId="urn:microsoft.com/office/officeart/2005/8/layout/cycle5"/>
    <dgm:cxn modelId="{D0135198-3DAF-437E-A2D1-B6DD0580CFA5}" srcId="{3D3F523C-0123-42C9-B9C9-A4B96AC7F64A}" destId="{94BCF350-10EA-4C26-AA5A-81797A52E785}" srcOrd="3" destOrd="0" parTransId="{3B08C2E4-0D8D-4B7A-BCFC-7AC68C523B2F}" sibTransId="{E0B0BEB6-209E-479F-B152-25B5CECD4503}"/>
    <dgm:cxn modelId="{0F732DCB-0898-4075-8F5D-ACB502A6C91C}" srcId="{3D3F523C-0123-42C9-B9C9-A4B96AC7F64A}" destId="{5AA19953-8C2A-4D49-BF2A-4972CA2DADC8}" srcOrd="5" destOrd="0" parTransId="{FA55AA8A-E0EF-47FF-998D-9C45D394F0DB}" sibTransId="{E2EBC656-344C-45E6-8FBF-9E8DF990E6C7}"/>
    <dgm:cxn modelId="{9BC43083-D350-4161-8D84-C4400817673D}" type="presOf" srcId="{E0B0BEB6-209E-479F-B152-25B5CECD4503}" destId="{125196EF-2812-4B41-AE76-B92B5D76A264}" srcOrd="0" destOrd="0" presId="urn:microsoft.com/office/officeart/2005/8/layout/cycle5"/>
    <dgm:cxn modelId="{437553BB-4FBC-4A77-91EE-C1F5E4CA7E3B}" type="presOf" srcId="{975F544F-4BBC-4B94-B6A5-A29AB14B3640}" destId="{683A08A8-8945-4785-9380-B177B06A8188}" srcOrd="0" destOrd="0" presId="urn:microsoft.com/office/officeart/2005/8/layout/cycle5"/>
    <dgm:cxn modelId="{FB151410-640B-4B1F-BBBD-AC22E1D92C8B}" type="presOf" srcId="{5AA19953-8C2A-4D49-BF2A-4972CA2DADC8}" destId="{0C52B83A-A2F4-4F3C-8A3E-4361B12D95BA}" srcOrd="0" destOrd="0" presId="urn:microsoft.com/office/officeart/2005/8/layout/cycle5"/>
    <dgm:cxn modelId="{3AE8C300-5F0B-452A-8C84-67A1B6A00110}" type="presOf" srcId="{2EFBBF0D-AD62-4E6F-B6AC-469EF522D4E5}" destId="{8BAF0587-95CC-4BAE-ADEF-5B414DF24538}" srcOrd="0" destOrd="0" presId="urn:microsoft.com/office/officeart/2005/8/layout/cycle5"/>
    <dgm:cxn modelId="{6E7B8F2D-64FF-4D43-B4BB-5B4237F4C048}" type="presOf" srcId="{E2EBC656-344C-45E6-8FBF-9E8DF990E6C7}" destId="{1CAE4FA2-B264-4439-8EC4-30A7ED3987CE}" srcOrd="0" destOrd="0" presId="urn:microsoft.com/office/officeart/2005/8/layout/cycle5"/>
    <dgm:cxn modelId="{6BAC85DC-3122-4029-A523-89761694EB75}" srcId="{3D3F523C-0123-42C9-B9C9-A4B96AC7F64A}" destId="{B3FAB99E-109C-47BF-8C5E-DCA5017C2AF4}" srcOrd="7" destOrd="0" parTransId="{245C5AE5-1376-4B52-AC9C-40ABF5AA14B1}" sibTransId="{DB290630-99F1-496E-9991-6C628CEA22A3}"/>
    <dgm:cxn modelId="{CBED3A5B-9E8A-4597-A2A9-F0CE5DBAF6C2}" srcId="{3D3F523C-0123-42C9-B9C9-A4B96AC7F64A}" destId="{2EFBBF0D-AD62-4E6F-B6AC-469EF522D4E5}" srcOrd="1" destOrd="0" parTransId="{DC3FDFEF-C133-4339-9E0A-1A4C3D8E2548}" sibTransId="{1A8590FD-865D-417F-9A3F-116C994E9BBD}"/>
    <dgm:cxn modelId="{777869DA-D1E7-4942-96E7-DE6840F2BC78}" type="presOf" srcId="{4EFCA72D-A8DB-447D-95D0-AD27D352C481}" destId="{B808FABE-AD1C-490A-A159-0F2EF483338A}" srcOrd="0" destOrd="0" presId="urn:microsoft.com/office/officeart/2005/8/layout/cycle5"/>
    <dgm:cxn modelId="{B022AD34-1295-4075-884D-27C0873AF1A1}" type="presOf" srcId="{7CA23B35-7312-40F3-988D-CA32B52FAF94}" destId="{5FE6F98D-9DDF-4B06-8292-8F82B3EF9BAE}" srcOrd="0" destOrd="0" presId="urn:microsoft.com/office/officeart/2005/8/layout/cycle5"/>
    <dgm:cxn modelId="{26B7B621-46B0-42BC-A850-931B911AA415}" srcId="{3D3F523C-0123-42C9-B9C9-A4B96AC7F64A}" destId="{183BC862-E7C0-4ADD-8FF1-089695E7BF77}" srcOrd="6" destOrd="0" parTransId="{21E5F272-0C1B-4D02-9F9E-6E98C10DC306}" sibTransId="{3CC5866F-0FE6-4C21-8F3C-85BA792D297F}"/>
    <dgm:cxn modelId="{1B86E33E-D07E-41FB-ADBA-1289CBD4751E}" type="presOf" srcId="{3D3F523C-0123-42C9-B9C9-A4B96AC7F64A}" destId="{91D0F57D-F754-4589-B9AE-C31962D409BA}" srcOrd="0" destOrd="0" presId="urn:microsoft.com/office/officeart/2005/8/layout/cycle5"/>
    <dgm:cxn modelId="{A06D642A-4B0C-4241-9DE7-639D7FFD175E}" type="presOf" srcId="{DB290630-99F1-496E-9991-6C628CEA22A3}" destId="{50437291-8E86-4A6C-9077-A6270F09A6A3}" srcOrd="0" destOrd="0" presId="urn:microsoft.com/office/officeart/2005/8/layout/cycle5"/>
    <dgm:cxn modelId="{5E5BEC37-9FA9-4CDA-B739-0A5D3C0C807F}" type="presOf" srcId="{B3FAB99E-109C-47BF-8C5E-DCA5017C2AF4}" destId="{BB7DCCD6-E52D-4E2A-9B1B-707CFEF53C2C}" srcOrd="0" destOrd="0" presId="urn:microsoft.com/office/officeart/2005/8/layout/cycle5"/>
    <dgm:cxn modelId="{A613DEF3-E277-4172-BF3F-6F76683A9F45}" type="presOf" srcId="{3CC5866F-0FE6-4C21-8F3C-85BA792D297F}" destId="{D0BA7A76-F2C8-4E15-8EF7-FB6370ADB97B}" srcOrd="0" destOrd="0" presId="urn:microsoft.com/office/officeart/2005/8/layout/cycle5"/>
    <dgm:cxn modelId="{5B2569FA-1663-4E58-A7D4-7620BE33DB86}" srcId="{3D3F523C-0123-42C9-B9C9-A4B96AC7F64A}" destId="{20405818-6392-4217-806E-2E0DFD07E4DD}" srcOrd="2" destOrd="0" parTransId="{77039740-BF98-4930-9BCE-849CBE03EFB2}" sibTransId="{4EFCA72D-A8DB-447D-95D0-AD27D352C481}"/>
    <dgm:cxn modelId="{62EC51F4-084B-4BCC-89AA-619415A3424A}" type="presOf" srcId="{183BC862-E7C0-4ADD-8FF1-089695E7BF77}" destId="{3F45C39D-3AC9-4048-A38B-95E7A0A8DD78}" srcOrd="0" destOrd="0" presId="urn:microsoft.com/office/officeart/2005/8/layout/cycle5"/>
    <dgm:cxn modelId="{83A833E4-1ED9-41AA-8745-8561DE82B9D5}" type="presOf" srcId="{3A80CB6E-920C-4786-9515-D57122A695F9}" destId="{23F0B2D9-6839-4293-843A-67C309ADF42D}" srcOrd="0" destOrd="0" presId="urn:microsoft.com/office/officeart/2005/8/layout/cycle5"/>
    <dgm:cxn modelId="{9D261839-03E2-4612-9913-61795E295B5D}" type="presOf" srcId="{27712A6A-7294-460A-9260-C219C65DDA05}" destId="{096BF7B7-2262-4931-9D43-E86232F3F57D}" srcOrd="0" destOrd="0" presId="urn:microsoft.com/office/officeart/2005/8/layout/cycle5"/>
    <dgm:cxn modelId="{8EFEBD20-D6EC-4C65-A600-6C95F533BC41}" srcId="{3D3F523C-0123-42C9-B9C9-A4B96AC7F64A}" destId="{C1E36A46-C80D-4BF2-A596-6AB76CFE773E}" srcOrd="9" destOrd="0" parTransId="{5F12FC52-7C8B-4408-A87B-BA5D025E994C}" sibTransId="{3A80CB6E-920C-4786-9515-D57122A695F9}"/>
    <dgm:cxn modelId="{37E3E73B-2CA8-4190-A836-6B44FDC53C5A}" type="presOf" srcId="{1A8590FD-865D-417F-9A3F-116C994E9BBD}" destId="{2D5C540A-406B-4277-91E0-A03B59048DCD}" srcOrd="0" destOrd="0" presId="urn:microsoft.com/office/officeart/2005/8/layout/cycle5"/>
    <dgm:cxn modelId="{99698125-77E1-4974-AD60-65A14E9A9BD6}" type="presOf" srcId="{E93A9BB9-489A-4488-BD32-FB80CE96951B}" destId="{BB08C002-3147-452C-BE97-F4FB76BA6529}" srcOrd="0" destOrd="0" presId="urn:microsoft.com/office/officeart/2005/8/layout/cycle5"/>
    <dgm:cxn modelId="{1F5F48DB-B226-4622-A73F-01176635D298}" type="presParOf" srcId="{91D0F57D-F754-4589-B9AE-C31962D409BA}" destId="{FF7520E9-3736-4C0E-918F-BB9667A4842E}" srcOrd="0" destOrd="0" presId="urn:microsoft.com/office/officeart/2005/8/layout/cycle5"/>
    <dgm:cxn modelId="{3F58D548-EA1A-4291-9F7D-A71E981AF3F9}" type="presParOf" srcId="{91D0F57D-F754-4589-B9AE-C31962D409BA}" destId="{EA16189E-0B6D-44B6-AA1F-C0DBCD38DD4E}" srcOrd="1" destOrd="0" presId="urn:microsoft.com/office/officeart/2005/8/layout/cycle5"/>
    <dgm:cxn modelId="{B26D4FA4-3E65-4AA6-90C0-43857114EF7D}" type="presParOf" srcId="{91D0F57D-F754-4589-B9AE-C31962D409BA}" destId="{BB08C002-3147-452C-BE97-F4FB76BA6529}" srcOrd="2" destOrd="0" presId="urn:microsoft.com/office/officeart/2005/8/layout/cycle5"/>
    <dgm:cxn modelId="{BBE1DA26-CCA3-424B-8995-BBBCD0C50AE2}" type="presParOf" srcId="{91D0F57D-F754-4589-B9AE-C31962D409BA}" destId="{8BAF0587-95CC-4BAE-ADEF-5B414DF24538}" srcOrd="3" destOrd="0" presId="urn:microsoft.com/office/officeart/2005/8/layout/cycle5"/>
    <dgm:cxn modelId="{2FBA2CC6-4FEC-4317-9266-BA5E753203C4}" type="presParOf" srcId="{91D0F57D-F754-4589-B9AE-C31962D409BA}" destId="{98ED93F1-1AC4-43D7-825F-0213DE205C3B}" srcOrd="4" destOrd="0" presId="urn:microsoft.com/office/officeart/2005/8/layout/cycle5"/>
    <dgm:cxn modelId="{07413DEB-E265-4EBC-900D-C9293C51D804}" type="presParOf" srcId="{91D0F57D-F754-4589-B9AE-C31962D409BA}" destId="{2D5C540A-406B-4277-91E0-A03B59048DCD}" srcOrd="5" destOrd="0" presId="urn:microsoft.com/office/officeart/2005/8/layout/cycle5"/>
    <dgm:cxn modelId="{7BCFCE21-6B81-4986-BE28-29B781E16850}" type="presParOf" srcId="{91D0F57D-F754-4589-B9AE-C31962D409BA}" destId="{AA3AD151-2B63-4A04-A41D-4087D40F8C58}" srcOrd="6" destOrd="0" presId="urn:microsoft.com/office/officeart/2005/8/layout/cycle5"/>
    <dgm:cxn modelId="{4C6DF6B5-85C9-403F-BC1B-C2D880B13551}" type="presParOf" srcId="{91D0F57D-F754-4589-B9AE-C31962D409BA}" destId="{231A2E4C-86F3-4BF4-AEA0-B1B7A1740532}" srcOrd="7" destOrd="0" presId="urn:microsoft.com/office/officeart/2005/8/layout/cycle5"/>
    <dgm:cxn modelId="{F4D3817F-17F0-4C37-8363-095A560A1C73}" type="presParOf" srcId="{91D0F57D-F754-4589-B9AE-C31962D409BA}" destId="{B808FABE-AD1C-490A-A159-0F2EF483338A}" srcOrd="8" destOrd="0" presId="urn:microsoft.com/office/officeart/2005/8/layout/cycle5"/>
    <dgm:cxn modelId="{5D6D057A-3B22-49BE-93E1-8C6B0D355CDF}" type="presParOf" srcId="{91D0F57D-F754-4589-B9AE-C31962D409BA}" destId="{BE9BF388-37F8-4699-AB7C-64EABFBD366C}" srcOrd="9" destOrd="0" presId="urn:microsoft.com/office/officeart/2005/8/layout/cycle5"/>
    <dgm:cxn modelId="{1FB22898-58A4-4EB1-AD47-482460BDFCDA}" type="presParOf" srcId="{91D0F57D-F754-4589-B9AE-C31962D409BA}" destId="{7761E653-A43C-4241-A21D-F01F70EFF124}" srcOrd="10" destOrd="0" presId="urn:microsoft.com/office/officeart/2005/8/layout/cycle5"/>
    <dgm:cxn modelId="{22453104-B382-4942-A82F-159D0FB30017}" type="presParOf" srcId="{91D0F57D-F754-4589-B9AE-C31962D409BA}" destId="{125196EF-2812-4B41-AE76-B92B5D76A264}" srcOrd="11" destOrd="0" presId="urn:microsoft.com/office/officeart/2005/8/layout/cycle5"/>
    <dgm:cxn modelId="{5DEB7137-E92D-4253-8A4C-3B4682986522}" type="presParOf" srcId="{91D0F57D-F754-4589-B9AE-C31962D409BA}" destId="{9874D44E-351B-42AE-AE4F-A398AFE6B62A}" srcOrd="12" destOrd="0" presId="urn:microsoft.com/office/officeart/2005/8/layout/cycle5"/>
    <dgm:cxn modelId="{3C123D3A-DC87-4CE8-ACDB-2E9C9C01AB84}" type="presParOf" srcId="{91D0F57D-F754-4589-B9AE-C31962D409BA}" destId="{FFA662BD-455C-4F6C-AD1D-32961B9DF593}" srcOrd="13" destOrd="0" presId="urn:microsoft.com/office/officeart/2005/8/layout/cycle5"/>
    <dgm:cxn modelId="{7080B21C-AE66-4AE4-980F-41EB6FA9CAE6}" type="presParOf" srcId="{91D0F57D-F754-4589-B9AE-C31962D409BA}" destId="{683A08A8-8945-4785-9380-B177B06A8188}" srcOrd="14" destOrd="0" presId="urn:microsoft.com/office/officeart/2005/8/layout/cycle5"/>
    <dgm:cxn modelId="{6EF0F3C2-8CF0-406C-91D4-985B70F05AB2}" type="presParOf" srcId="{91D0F57D-F754-4589-B9AE-C31962D409BA}" destId="{0C52B83A-A2F4-4F3C-8A3E-4361B12D95BA}" srcOrd="15" destOrd="0" presId="urn:microsoft.com/office/officeart/2005/8/layout/cycle5"/>
    <dgm:cxn modelId="{60468FE1-8B4F-464F-B46C-A352603136BD}" type="presParOf" srcId="{91D0F57D-F754-4589-B9AE-C31962D409BA}" destId="{57DF0BFB-BE11-4157-8878-BA4101DAF35B}" srcOrd="16" destOrd="0" presId="urn:microsoft.com/office/officeart/2005/8/layout/cycle5"/>
    <dgm:cxn modelId="{0353541D-75B3-465D-B01E-35DDC2C5D804}" type="presParOf" srcId="{91D0F57D-F754-4589-B9AE-C31962D409BA}" destId="{1CAE4FA2-B264-4439-8EC4-30A7ED3987CE}" srcOrd="17" destOrd="0" presId="urn:microsoft.com/office/officeart/2005/8/layout/cycle5"/>
    <dgm:cxn modelId="{A8598EBB-2997-4E48-8FCD-6785305A2C51}" type="presParOf" srcId="{91D0F57D-F754-4589-B9AE-C31962D409BA}" destId="{3F45C39D-3AC9-4048-A38B-95E7A0A8DD78}" srcOrd="18" destOrd="0" presId="urn:microsoft.com/office/officeart/2005/8/layout/cycle5"/>
    <dgm:cxn modelId="{8F1FA3B7-56DA-4E51-B923-371188361D61}" type="presParOf" srcId="{91D0F57D-F754-4589-B9AE-C31962D409BA}" destId="{6ABB92A4-9149-47CB-B1D6-CBDF6D0E4B67}" srcOrd="19" destOrd="0" presId="urn:microsoft.com/office/officeart/2005/8/layout/cycle5"/>
    <dgm:cxn modelId="{BD9FFE22-E037-4554-8715-232ED3E89827}" type="presParOf" srcId="{91D0F57D-F754-4589-B9AE-C31962D409BA}" destId="{D0BA7A76-F2C8-4E15-8EF7-FB6370ADB97B}" srcOrd="20" destOrd="0" presId="urn:microsoft.com/office/officeart/2005/8/layout/cycle5"/>
    <dgm:cxn modelId="{A5E8E2D4-B90E-4869-92DB-A335CD1BD019}" type="presParOf" srcId="{91D0F57D-F754-4589-B9AE-C31962D409BA}" destId="{BB7DCCD6-E52D-4E2A-9B1B-707CFEF53C2C}" srcOrd="21" destOrd="0" presId="urn:microsoft.com/office/officeart/2005/8/layout/cycle5"/>
    <dgm:cxn modelId="{B6016362-C7D4-4331-8DBE-67985DE6BEEE}" type="presParOf" srcId="{91D0F57D-F754-4589-B9AE-C31962D409BA}" destId="{798E5388-6B97-4E13-B785-48D0BAB0EDD5}" srcOrd="22" destOrd="0" presId="urn:microsoft.com/office/officeart/2005/8/layout/cycle5"/>
    <dgm:cxn modelId="{E564AC9A-67F7-46F2-8593-B9C84708348B}" type="presParOf" srcId="{91D0F57D-F754-4589-B9AE-C31962D409BA}" destId="{50437291-8E86-4A6C-9077-A6270F09A6A3}" srcOrd="23" destOrd="0" presId="urn:microsoft.com/office/officeart/2005/8/layout/cycle5"/>
    <dgm:cxn modelId="{53537EB5-A5C6-4A03-A86A-7BA6840A5B2F}" type="presParOf" srcId="{91D0F57D-F754-4589-B9AE-C31962D409BA}" destId="{096BF7B7-2262-4931-9D43-E86232F3F57D}" srcOrd="24" destOrd="0" presId="urn:microsoft.com/office/officeart/2005/8/layout/cycle5"/>
    <dgm:cxn modelId="{3320A67D-CD3F-49AD-B0FB-6A503BE6DA2F}" type="presParOf" srcId="{91D0F57D-F754-4589-B9AE-C31962D409BA}" destId="{A39E1329-13B6-4C32-99F6-9199A0B01F53}" srcOrd="25" destOrd="0" presId="urn:microsoft.com/office/officeart/2005/8/layout/cycle5"/>
    <dgm:cxn modelId="{4F1D6FBD-DC53-4EE3-876C-854E48F4DB58}" type="presParOf" srcId="{91D0F57D-F754-4589-B9AE-C31962D409BA}" destId="{5FE6F98D-9DDF-4B06-8292-8F82B3EF9BAE}" srcOrd="26" destOrd="0" presId="urn:microsoft.com/office/officeart/2005/8/layout/cycle5"/>
    <dgm:cxn modelId="{8D965CC5-20D1-4574-98FA-245EF7697601}" type="presParOf" srcId="{91D0F57D-F754-4589-B9AE-C31962D409BA}" destId="{F5A230F6-37F7-4E11-AD60-E40CDB50F6C8}" srcOrd="27" destOrd="0" presId="urn:microsoft.com/office/officeart/2005/8/layout/cycle5"/>
    <dgm:cxn modelId="{6BC23671-7A8D-4BB4-82A2-83FD87A6EC96}" type="presParOf" srcId="{91D0F57D-F754-4589-B9AE-C31962D409BA}" destId="{8EB6E173-C4F9-4FF6-9536-73B1B7648E79}" srcOrd="28" destOrd="0" presId="urn:microsoft.com/office/officeart/2005/8/layout/cycle5"/>
    <dgm:cxn modelId="{766A49F3-2719-4D6F-9F06-C44C437395DD}" type="presParOf" srcId="{91D0F57D-F754-4589-B9AE-C31962D409BA}" destId="{23F0B2D9-6839-4293-843A-67C309ADF42D}" srcOrd="29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A58D45-C931-4F6C-A9A5-B1BFEBF1D8B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1D755-BA3F-4BFB-AE36-5C1A832B5289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Качественные результаты</a:t>
          </a:r>
          <a:endParaRPr lang="ru-RU" b="1" dirty="0">
            <a:solidFill>
              <a:schemeClr val="bg1"/>
            </a:solidFill>
          </a:endParaRPr>
        </a:p>
      </dgm:t>
    </dgm:pt>
    <dgm:pt modelId="{112E05DB-03BB-4232-90AD-C26FEEC80C7B}" type="parTrans" cxnId="{1BC67672-0CB3-4920-8BFB-129CAD55E817}">
      <dgm:prSet/>
      <dgm:spPr/>
      <dgm:t>
        <a:bodyPr/>
        <a:lstStyle/>
        <a:p>
          <a:endParaRPr lang="ru-RU"/>
        </a:p>
      </dgm:t>
    </dgm:pt>
    <dgm:pt modelId="{E87EABC3-4CAA-4832-B836-0E7A6E5EBBC2}" type="sibTrans" cxnId="{1BC67672-0CB3-4920-8BFB-129CAD55E817}">
      <dgm:prSet/>
      <dgm:spPr/>
      <dgm:t>
        <a:bodyPr/>
        <a:lstStyle/>
        <a:p>
          <a:endParaRPr lang="ru-RU"/>
        </a:p>
      </dgm:t>
    </dgm:pt>
    <dgm:pt modelId="{561A6161-304B-41E9-82C6-07621BBDC118}" type="pres">
      <dgm:prSet presAssocID="{F5A58D45-C931-4F6C-A9A5-B1BFEBF1D8B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87626E-7347-4E31-B678-6378761F1824}" type="pres">
      <dgm:prSet presAssocID="{55D1D755-BA3F-4BFB-AE36-5C1A832B5289}" presName="circle1" presStyleLbl="node1" presStyleIdx="0" presStyleCnt="1"/>
      <dgm:spPr/>
    </dgm:pt>
    <dgm:pt modelId="{394B8B9C-F628-45C5-8189-2F4E92FD48D9}" type="pres">
      <dgm:prSet presAssocID="{55D1D755-BA3F-4BFB-AE36-5C1A832B5289}" presName="space" presStyleCnt="0"/>
      <dgm:spPr/>
    </dgm:pt>
    <dgm:pt modelId="{1190B9DE-E9DF-4AA5-85E7-8D6344E77530}" type="pres">
      <dgm:prSet presAssocID="{55D1D755-BA3F-4BFB-AE36-5C1A832B5289}" presName="rect1" presStyleLbl="alignAcc1" presStyleIdx="0" presStyleCnt="1" custLinFactNeighborX="92" custLinFactNeighborY="2418"/>
      <dgm:spPr/>
      <dgm:t>
        <a:bodyPr/>
        <a:lstStyle/>
        <a:p>
          <a:endParaRPr lang="ru-RU"/>
        </a:p>
      </dgm:t>
    </dgm:pt>
    <dgm:pt modelId="{31EDEC59-1B2E-4A1F-B717-93B0270163B2}" type="pres">
      <dgm:prSet presAssocID="{55D1D755-BA3F-4BFB-AE36-5C1A832B528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96F819-ECBF-49CA-9FA6-45BC83AE3B39}" type="presOf" srcId="{55D1D755-BA3F-4BFB-AE36-5C1A832B5289}" destId="{1190B9DE-E9DF-4AA5-85E7-8D6344E77530}" srcOrd="0" destOrd="0" presId="urn:microsoft.com/office/officeart/2005/8/layout/target3"/>
    <dgm:cxn modelId="{AC894F97-8D98-4A79-9F90-AD682BCD9DAC}" type="presOf" srcId="{55D1D755-BA3F-4BFB-AE36-5C1A832B5289}" destId="{31EDEC59-1B2E-4A1F-B717-93B0270163B2}" srcOrd="1" destOrd="0" presId="urn:microsoft.com/office/officeart/2005/8/layout/target3"/>
    <dgm:cxn modelId="{1BC67672-0CB3-4920-8BFB-129CAD55E817}" srcId="{F5A58D45-C931-4F6C-A9A5-B1BFEBF1D8B7}" destId="{55D1D755-BA3F-4BFB-AE36-5C1A832B5289}" srcOrd="0" destOrd="0" parTransId="{112E05DB-03BB-4232-90AD-C26FEEC80C7B}" sibTransId="{E87EABC3-4CAA-4832-B836-0E7A6E5EBBC2}"/>
    <dgm:cxn modelId="{CBE12A42-F9CA-480C-8A20-8699C781C60B}" type="presOf" srcId="{F5A58D45-C931-4F6C-A9A5-B1BFEBF1D8B7}" destId="{561A6161-304B-41E9-82C6-07621BBDC118}" srcOrd="0" destOrd="0" presId="urn:microsoft.com/office/officeart/2005/8/layout/target3"/>
    <dgm:cxn modelId="{5F1C6091-67C8-4DE2-8D7A-005F60AD0420}" type="presParOf" srcId="{561A6161-304B-41E9-82C6-07621BBDC118}" destId="{8687626E-7347-4E31-B678-6378761F1824}" srcOrd="0" destOrd="0" presId="urn:microsoft.com/office/officeart/2005/8/layout/target3"/>
    <dgm:cxn modelId="{E518AD80-B6AF-4317-AA78-1BC0EF3D7736}" type="presParOf" srcId="{561A6161-304B-41E9-82C6-07621BBDC118}" destId="{394B8B9C-F628-45C5-8189-2F4E92FD48D9}" srcOrd="1" destOrd="0" presId="urn:microsoft.com/office/officeart/2005/8/layout/target3"/>
    <dgm:cxn modelId="{2E7DA8FF-AD63-4123-87F6-037836D12865}" type="presParOf" srcId="{561A6161-304B-41E9-82C6-07621BBDC118}" destId="{1190B9DE-E9DF-4AA5-85E7-8D6344E77530}" srcOrd="2" destOrd="0" presId="urn:microsoft.com/office/officeart/2005/8/layout/target3"/>
    <dgm:cxn modelId="{03352012-A47D-40A0-A477-DC7763AEF1EA}" type="presParOf" srcId="{561A6161-304B-41E9-82C6-07621BBDC118}" destId="{31EDEC59-1B2E-4A1F-B717-93B0270163B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B694FA-969F-4DF5-82C0-E7DF03961448}" type="doc">
      <dgm:prSet loTypeId="urn:microsoft.com/office/officeart/2005/8/layout/target3" loCatId="list" qsTypeId="urn:microsoft.com/office/officeart/2005/8/quickstyle/simple2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225A3622-E6AF-47C5-B8C0-2DEF5A82F1D3}">
      <dgm:prSet custT="1"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500" b="1" dirty="0" smtClean="0">
            <a:solidFill>
              <a:schemeClr val="bg1"/>
            </a:solidFill>
          </a:endParaRP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b="1" dirty="0" smtClean="0">
              <a:solidFill>
                <a:schemeClr val="bg1"/>
              </a:solidFill>
            </a:rPr>
            <a:t>Количественные результаты</a:t>
          </a:r>
          <a:endParaRPr lang="ru-RU" sz="3600" dirty="0" smtClean="0">
            <a:solidFill>
              <a:schemeClr val="bg1"/>
            </a:solidFill>
          </a:endParaRPr>
        </a:p>
        <a:p>
          <a:pPr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b="1" dirty="0"/>
        </a:p>
      </dgm:t>
    </dgm:pt>
    <dgm:pt modelId="{29A84940-FA3E-4546-A338-2F1DC56C6F0E}" type="parTrans" cxnId="{62330FB4-3878-4F98-A170-C7B518BD8A5F}">
      <dgm:prSet/>
      <dgm:spPr/>
      <dgm:t>
        <a:bodyPr/>
        <a:lstStyle/>
        <a:p>
          <a:endParaRPr lang="ru-RU"/>
        </a:p>
      </dgm:t>
    </dgm:pt>
    <dgm:pt modelId="{B1C59D17-D483-4060-84A0-29B3F5BBAF0E}" type="sibTrans" cxnId="{62330FB4-3878-4F98-A170-C7B518BD8A5F}">
      <dgm:prSet/>
      <dgm:spPr/>
      <dgm:t>
        <a:bodyPr/>
        <a:lstStyle/>
        <a:p>
          <a:endParaRPr lang="ru-RU"/>
        </a:p>
      </dgm:t>
    </dgm:pt>
    <dgm:pt modelId="{672D1182-D11D-4D19-A31C-11B3DEB238E2}" type="pres">
      <dgm:prSet presAssocID="{BFB694FA-969F-4DF5-82C0-E7DF0396144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A0D554-7D77-47E9-BE0C-CA451B1B32A4}" type="pres">
      <dgm:prSet presAssocID="{225A3622-E6AF-47C5-B8C0-2DEF5A82F1D3}" presName="circle1" presStyleLbl="node1" presStyleIdx="0" presStyleCnt="1"/>
      <dgm:spPr/>
      <dgm:t>
        <a:bodyPr/>
        <a:lstStyle/>
        <a:p>
          <a:endParaRPr lang="ru-RU"/>
        </a:p>
      </dgm:t>
    </dgm:pt>
    <dgm:pt modelId="{3BA6752A-7B71-415C-9C94-B2FB290B8CCB}" type="pres">
      <dgm:prSet presAssocID="{225A3622-E6AF-47C5-B8C0-2DEF5A82F1D3}" presName="space" presStyleCnt="0"/>
      <dgm:spPr/>
      <dgm:t>
        <a:bodyPr/>
        <a:lstStyle/>
        <a:p>
          <a:endParaRPr lang="ru-RU"/>
        </a:p>
      </dgm:t>
    </dgm:pt>
    <dgm:pt modelId="{56308EF3-E847-474E-9AC6-37A6AD4A2F0A}" type="pres">
      <dgm:prSet presAssocID="{225A3622-E6AF-47C5-B8C0-2DEF5A82F1D3}" presName="rect1" presStyleLbl="alignAcc1" presStyleIdx="0" presStyleCnt="1" custScaleX="100000"/>
      <dgm:spPr/>
      <dgm:t>
        <a:bodyPr/>
        <a:lstStyle/>
        <a:p>
          <a:endParaRPr lang="ru-RU"/>
        </a:p>
      </dgm:t>
    </dgm:pt>
    <dgm:pt modelId="{81974383-BD8A-488C-BFE1-1B73EBDAE607}" type="pres">
      <dgm:prSet presAssocID="{225A3622-E6AF-47C5-B8C0-2DEF5A82F1D3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26A676-4667-40E1-B095-A1455D0D5B69}" type="presOf" srcId="{225A3622-E6AF-47C5-B8C0-2DEF5A82F1D3}" destId="{56308EF3-E847-474E-9AC6-37A6AD4A2F0A}" srcOrd="0" destOrd="0" presId="urn:microsoft.com/office/officeart/2005/8/layout/target3"/>
    <dgm:cxn modelId="{533E113A-8329-4914-9C59-600DB45FB8C8}" type="presOf" srcId="{225A3622-E6AF-47C5-B8C0-2DEF5A82F1D3}" destId="{81974383-BD8A-488C-BFE1-1B73EBDAE607}" srcOrd="1" destOrd="0" presId="urn:microsoft.com/office/officeart/2005/8/layout/target3"/>
    <dgm:cxn modelId="{1E728C99-8FD3-47BD-8752-AD2F7A89B33F}" type="presOf" srcId="{BFB694FA-969F-4DF5-82C0-E7DF03961448}" destId="{672D1182-D11D-4D19-A31C-11B3DEB238E2}" srcOrd="0" destOrd="0" presId="urn:microsoft.com/office/officeart/2005/8/layout/target3"/>
    <dgm:cxn modelId="{62330FB4-3878-4F98-A170-C7B518BD8A5F}" srcId="{BFB694FA-969F-4DF5-82C0-E7DF03961448}" destId="{225A3622-E6AF-47C5-B8C0-2DEF5A82F1D3}" srcOrd="0" destOrd="0" parTransId="{29A84940-FA3E-4546-A338-2F1DC56C6F0E}" sibTransId="{B1C59D17-D483-4060-84A0-29B3F5BBAF0E}"/>
    <dgm:cxn modelId="{0071372E-72BB-46C0-AB11-D016850C2510}" type="presParOf" srcId="{672D1182-D11D-4D19-A31C-11B3DEB238E2}" destId="{34A0D554-7D77-47E9-BE0C-CA451B1B32A4}" srcOrd="0" destOrd="0" presId="urn:microsoft.com/office/officeart/2005/8/layout/target3"/>
    <dgm:cxn modelId="{DA862940-8EE6-4E15-A175-91A1D3BE7021}" type="presParOf" srcId="{672D1182-D11D-4D19-A31C-11B3DEB238E2}" destId="{3BA6752A-7B71-415C-9C94-B2FB290B8CCB}" srcOrd="1" destOrd="0" presId="urn:microsoft.com/office/officeart/2005/8/layout/target3"/>
    <dgm:cxn modelId="{9B8D3116-422F-49BE-A46E-50F6115279FA}" type="presParOf" srcId="{672D1182-D11D-4D19-A31C-11B3DEB238E2}" destId="{56308EF3-E847-474E-9AC6-37A6AD4A2F0A}" srcOrd="2" destOrd="0" presId="urn:microsoft.com/office/officeart/2005/8/layout/target3"/>
    <dgm:cxn modelId="{D8782C0F-10A7-4A2F-A065-8E48310DB460}" type="presParOf" srcId="{672D1182-D11D-4D19-A31C-11B3DEB238E2}" destId="{81974383-BD8A-488C-BFE1-1B73EBDAE60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F0D310-AB72-4A7F-84F0-E25D442F7564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DA1153-F3CB-4D05-92D1-E3A4BE5993DB}">
      <dgm:prSet phldrT="[Текст]" custT="1"/>
      <dgm:spPr/>
      <dgm:t>
        <a:bodyPr/>
        <a:lstStyle/>
        <a:p>
          <a:r>
            <a:rPr lang="ru-RU" sz="2400" b="1" dirty="0" smtClean="0"/>
            <a:t>Общая сумма финансирования</a:t>
          </a:r>
          <a:endParaRPr lang="ru-RU" sz="2400" b="1" dirty="0"/>
        </a:p>
      </dgm:t>
    </dgm:pt>
    <dgm:pt modelId="{62626BC3-613D-4C30-BF52-E8A714F198A6}" type="parTrans" cxnId="{AB1CD79C-E951-4EDD-AB28-49B0573155EF}">
      <dgm:prSet/>
      <dgm:spPr/>
      <dgm:t>
        <a:bodyPr/>
        <a:lstStyle/>
        <a:p>
          <a:endParaRPr lang="ru-RU"/>
        </a:p>
      </dgm:t>
    </dgm:pt>
    <dgm:pt modelId="{5B11E661-7007-4A81-8BA7-CF8725306E34}" type="sibTrans" cxnId="{AB1CD79C-E951-4EDD-AB28-49B0573155EF}">
      <dgm:prSet/>
      <dgm:spPr/>
      <dgm:t>
        <a:bodyPr/>
        <a:lstStyle/>
        <a:p>
          <a:endParaRPr lang="ru-RU"/>
        </a:p>
      </dgm:t>
    </dgm:pt>
    <dgm:pt modelId="{0781C4AD-057F-4F7B-B866-CA4F3957B74D}">
      <dgm:prSet phldrT="[Текст]" custT="1"/>
      <dgm:spPr/>
      <dgm:t>
        <a:bodyPr/>
        <a:lstStyle/>
        <a:p>
          <a:r>
            <a:rPr lang="ru-RU" sz="2400" b="1" i="0" dirty="0" smtClean="0"/>
            <a:t>1 057 494,00</a:t>
          </a:r>
          <a:endParaRPr lang="ru-RU" sz="2400" b="1" dirty="0"/>
        </a:p>
      </dgm:t>
    </dgm:pt>
    <dgm:pt modelId="{B99719C3-AEAC-4363-9172-D62992E4A74F}" type="parTrans" cxnId="{5E270227-2E3C-4C36-B654-62F0CC674014}">
      <dgm:prSet/>
      <dgm:spPr/>
      <dgm:t>
        <a:bodyPr/>
        <a:lstStyle/>
        <a:p>
          <a:endParaRPr lang="ru-RU"/>
        </a:p>
      </dgm:t>
    </dgm:pt>
    <dgm:pt modelId="{C8F00328-DD32-4C83-837A-21DA86F12F3E}" type="sibTrans" cxnId="{5E270227-2E3C-4C36-B654-62F0CC674014}">
      <dgm:prSet/>
      <dgm:spPr/>
      <dgm:t>
        <a:bodyPr/>
        <a:lstStyle/>
        <a:p>
          <a:endParaRPr lang="ru-RU"/>
        </a:p>
      </dgm:t>
    </dgm:pt>
    <dgm:pt modelId="{C775E8B0-D649-4269-B644-F206F5225356}" type="pres">
      <dgm:prSet presAssocID="{BFF0D310-AB72-4A7F-84F0-E25D442F756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203048-15CE-4D4D-8B31-92DF36DBB8CF}" type="pres">
      <dgm:prSet presAssocID="{BFF0D310-AB72-4A7F-84F0-E25D442F7564}" presName="ribbon" presStyleLbl="node1" presStyleIdx="0" presStyleCnt="1" custScaleX="277500" custLinFactNeighborX="6250" custLinFactNeighborY="-6250"/>
      <dgm:spPr>
        <a:solidFill>
          <a:schemeClr val="accent6">
            <a:lumMod val="75000"/>
          </a:schemeClr>
        </a:solidFill>
      </dgm:spPr>
    </dgm:pt>
    <dgm:pt modelId="{22922ED2-945F-4BA2-ADA7-F21C1A66716A}" type="pres">
      <dgm:prSet presAssocID="{BFF0D310-AB72-4A7F-84F0-E25D442F7564}" presName="leftArrowText" presStyleLbl="node1" presStyleIdx="0" presStyleCnt="1" custScaleX="433153" custLinFactX="-100000" custLinFactNeighborX="-120012" custLinFactNeighborY="-10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29A0EB-5AD7-432A-B134-68BC9563C299}" type="pres">
      <dgm:prSet presAssocID="{BFF0D310-AB72-4A7F-84F0-E25D442F7564}" presName="rightArrowText" presStyleLbl="node1" presStyleIdx="0" presStyleCnt="1" custScaleX="277975" custLinFactNeighborX="88988" custLinFactNeighborY="-45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6C1AB5-D192-4DC4-AAE9-A72D8B40BABF}" type="presOf" srcId="{0781C4AD-057F-4F7B-B866-CA4F3957B74D}" destId="{1829A0EB-5AD7-432A-B134-68BC9563C299}" srcOrd="0" destOrd="0" presId="urn:microsoft.com/office/officeart/2005/8/layout/arrow6"/>
    <dgm:cxn modelId="{5E270227-2E3C-4C36-B654-62F0CC674014}" srcId="{BFF0D310-AB72-4A7F-84F0-E25D442F7564}" destId="{0781C4AD-057F-4F7B-B866-CA4F3957B74D}" srcOrd="1" destOrd="0" parTransId="{B99719C3-AEAC-4363-9172-D62992E4A74F}" sibTransId="{C8F00328-DD32-4C83-837A-21DA86F12F3E}"/>
    <dgm:cxn modelId="{C2D1531F-6CE7-43A5-B79C-01DD61551060}" type="presOf" srcId="{BFF0D310-AB72-4A7F-84F0-E25D442F7564}" destId="{C775E8B0-D649-4269-B644-F206F5225356}" srcOrd="0" destOrd="0" presId="urn:microsoft.com/office/officeart/2005/8/layout/arrow6"/>
    <dgm:cxn modelId="{F3279446-D69B-4B1B-B7DD-3AF53EE27960}" type="presOf" srcId="{E6DA1153-F3CB-4D05-92D1-E3A4BE5993DB}" destId="{22922ED2-945F-4BA2-ADA7-F21C1A66716A}" srcOrd="0" destOrd="0" presId="urn:microsoft.com/office/officeart/2005/8/layout/arrow6"/>
    <dgm:cxn modelId="{AB1CD79C-E951-4EDD-AB28-49B0573155EF}" srcId="{BFF0D310-AB72-4A7F-84F0-E25D442F7564}" destId="{E6DA1153-F3CB-4D05-92D1-E3A4BE5993DB}" srcOrd="0" destOrd="0" parTransId="{62626BC3-613D-4C30-BF52-E8A714F198A6}" sibTransId="{5B11E661-7007-4A81-8BA7-CF8725306E34}"/>
    <dgm:cxn modelId="{7569458F-A464-43E6-B659-A7FAD33068A5}" type="presParOf" srcId="{C775E8B0-D649-4269-B644-F206F5225356}" destId="{EF203048-15CE-4D4D-8B31-92DF36DBB8CF}" srcOrd="0" destOrd="0" presId="urn:microsoft.com/office/officeart/2005/8/layout/arrow6"/>
    <dgm:cxn modelId="{2DF0A630-9EB0-4064-BEF6-DD4555FE33CC}" type="presParOf" srcId="{C775E8B0-D649-4269-B644-F206F5225356}" destId="{22922ED2-945F-4BA2-ADA7-F21C1A66716A}" srcOrd="1" destOrd="0" presId="urn:microsoft.com/office/officeart/2005/8/layout/arrow6"/>
    <dgm:cxn modelId="{E4541E0B-29E2-4D78-8AB5-544539E53AA3}" type="presParOf" srcId="{C775E8B0-D649-4269-B644-F206F5225356}" destId="{1829A0EB-5AD7-432A-B134-68BC9563C299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5A58D45-C931-4F6C-A9A5-B1BFEBF1D8B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1D755-BA3F-4BFB-AE36-5C1A832B5289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Бюджет проекта</a:t>
          </a:r>
          <a:endParaRPr lang="ru-RU" b="1" dirty="0">
            <a:solidFill>
              <a:schemeClr val="bg1"/>
            </a:solidFill>
          </a:endParaRPr>
        </a:p>
      </dgm:t>
    </dgm:pt>
    <dgm:pt modelId="{112E05DB-03BB-4232-90AD-C26FEEC80C7B}" type="parTrans" cxnId="{1BC67672-0CB3-4920-8BFB-129CAD55E817}">
      <dgm:prSet/>
      <dgm:spPr/>
      <dgm:t>
        <a:bodyPr/>
        <a:lstStyle/>
        <a:p>
          <a:endParaRPr lang="ru-RU"/>
        </a:p>
      </dgm:t>
    </dgm:pt>
    <dgm:pt modelId="{E87EABC3-4CAA-4832-B836-0E7A6E5EBBC2}" type="sibTrans" cxnId="{1BC67672-0CB3-4920-8BFB-129CAD55E817}">
      <dgm:prSet/>
      <dgm:spPr/>
      <dgm:t>
        <a:bodyPr/>
        <a:lstStyle/>
        <a:p>
          <a:endParaRPr lang="ru-RU"/>
        </a:p>
      </dgm:t>
    </dgm:pt>
    <dgm:pt modelId="{561A6161-304B-41E9-82C6-07621BBDC118}" type="pres">
      <dgm:prSet presAssocID="{F5A58D45-C931-4F6C-A9A5-B1BFEBF1D8B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87626E-7347-4E31-B678-6378761F1824}" type="pres">
      <dgm:prSet presAssocID="{55D1D755-BA3F-4BFB-AE36-5C1A832B5289}" presName="circle1" presStyleLbl="node1" presStyleIdx="0" presStyleCnt="1"/>
      <dgm:spPr/>
    </dgm:pt>
    <dgm:pt modelId="{394B8B9C-F628-45C5-8189-2F4E92FD48D9}" type="pres">
      <dgm:prSet presAssocID="{55D1D755-BA3F-4BFB-AE36-5C1A832B5289}" presName="space" presStyleCnt="0"/>
      <dgm:spPr/>
    </dgm:pt>
    <dgm:pt modelId="{1190B9DE-E9DF-4AA5-85E7-8D6344E77530}" type="pres">
      <dgm:prSet presAssocID="{55D1D755-BA3F-4BFB-AE36-5C1A832B5289}" presName="rect1" presStyleLbl="alignAcc1" presStyleIdx="0" presStyleCnt="1" custLinFactNeighborX="-187" custLinFactNeighborY="-86916"/>
      <dgm:spPr/>
      <dgm:t>
        <a:bodyPr/>
        <a:lstStyle/>
        <a:p>
          <a:endParaRPr lang="ru-RU"/>
        </a:p>
      </dgm:t>
    </dgm:pt>
    <dgm:pt modelId="{31EDEC59-1B2E-4A1F-B717-93B0270163B2}" type="pres">
      <dgm:prSet presAssocID="{55D1D755-BA3F-4BFB-AE36-5C1A832B528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C67672-0CB3-4920-8BFB-129CAD55E817}" srcId="{F5A58D45-C931-4F6C-A9A5-B1BFEBF1D8B7}" destId="{55D1D755-BA3F-4BFB-AE36-5C1A832B5289}" srcOrd="0" destOrd="0" parTransId="{112E05DB-03BB-4232-90AD-C26FEEC80C7B}" sibTransId="{E87EABC3-4CAA-4832-B836-0E7A6E5EBBC2}"/>
    <dgm:cxn modelId="{78C7DD0F-5086-46A6-B025-F42EA0D1F9DE}" type="presOf" srcId="{55D1D755-BA3F-4BFB-AE36-5C1A832B5289}" destId="{31EDEC59-1B2E-4A1F-B717-93B0270163B2}" srcOrd="1" destOrd="0" presId="urn:microsoft.com/office/officeart/2005/8/layout/target3"/>
    <dgm:cxn modelId="{9F7ECFF9-7264-4383-9852-7DC51DD40A14}" type="presOf" srcId="{55D1D755-BA3F-4BFB-AE36-5C1A832B5289}" destId="{1190B9DE-E9DF-4AA5-85E7-8D6344E77530}" srcOrd="0" destOrd="0" presId="urn:microsoft.com/office/officeart/2005/8/layout/target3"/>
    <dgm:cxn modelId="{B339CA82-63B4-4A7A-BB71-2E5DD76EC280}" type="presOf" srcId="{F5A58D45-C931-4F6C-A9A5-B1BFEBF1D8B7}" destId="{561A6161-304B-41E9-82C6-07621BBDC118}" srcOrd="0" destOrd="0" presId="urn:microsoft.com/office/officeart/2005/8/layout/target3"/>
    <dgm:cxn modelId="{2CB540AB-B478-45CE-93D0-9ED5129F1461}" type="presParOf" srcId="{561A6161-304B-41E9-82C6-07621BBDC118}" destId="{8687626E-7347-4E31-B678-6378761F1824}" srcOrd="0" destOrd="0" presId="urn:microsoft.com/office/officeart/2005/8/layout/target3"/>
    <dgm:cxn modelId="{A1803F87-DBC0-48AD-B249-6F087BF50CBE}" type="presParOf" srcId="{561A6161-304B-41E9-82C6-07621BBDC118}" destId="{394B8B9C-F628-45C5-8189-2F4E92FD48D9}" srcOrd="1" destOrd="0" presId="urn:microsoft.com/office/officeart/2005/8/layout/target3"/>
    <dgm:cxn modelId="{C7CD0B97-A2D9-4691-A845-8137E98D55BF}" type="presParOf" srcId="{561A6161-304B-41E9-82C6-07621BBDC118}" destId="{1190B9DE-E9DF-4AA5-85E7-8D6344E77530}" srcOrd="2" destOrd="0" presId="urn:microsoft.com/office/officeart/2005/8/layout/target3"/>
    <dgm:cxn modelId="{73460F70-F548-4082-B52E-3A6BD1311F92}" type="presParOf" srcId="{561A6161-304B-41E9-82C6-07621BBDC118}" destId="{31EDEC59-1B2E-4A1F-B717-93B0270163B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87626E-7347-4E31-B678-6378761F1824}">
      <dsp:nvSpPr>
        <dsp:cNvPr id="0" name=""/>
        <dsp:cNvSpPr/>
      </dsp:nvSpPr>
      <dsp:spPr>
        <a:xfrm>
          <a:off x="0" y="0"/>
          <a:ext cx="1512168" cy="151216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0B9DE-E9DF-4AA5-85E7-8D6344E77530}">
      <dsp:nvSpPr>
        <dsp:cNvPr id="0" name=""/>
        <dsp:cNvSpPr/>
      </dsp:nvSpPr>
      <dsp:spPr>
        <a:xfrm>
          <a:off x="741204" y="0"/>
          <a:ext cx="7956884" cy="1512168"/>
        </a:xfrm>
        <a:prstGeom prst="rect">
          <a:avLst/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dirty="0" smtClean="0">
              <a:solidFill>
                <a:schemeClr val="bg1"/>
              </a:solidFill>
            </a:rPr>
            <a:t>Районная школа социального проектирования</a:t>
          </a:r>
          <a:endParaRPr lang="ru-RU" sz="4200" b="1" kern="1200" dirty="0">
            <a:solidFill>
              <a:schemeClr val="bg1"/>
            </a:solidFill>
          </a:endParaRPr>
        </a:p>
      </dsp:txBody>
      <dsp:txXfrm>
        <a:off x="741204" y="0"/>
        <a:ext cx="7956884" cy="151216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87626E-7347-4E31-B678-6378761F1824}">
      <dsp:nvSpPr>
        <dsp:cNvPr id="0" name=""/>
        <dsp:cNvSpPr/>
      </dsp:nvSpPr>
      <dsp:spPr>
        <a:xfrm>
          <a:off x="0" y="0"/>
          <a:ext cx="1325563" cy="13255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0B9DE-E9DF-4AA5-85E7-8D6344E77530}">
      <dsp:nvSpPr>
        <dsp:cNvPr id="0" name=""/>
        <dsp:cNvSpPr/>
      </dsp:nvSpPr>
      <dsp:spPr>
        <a:xfrm>
          <a:off x="648106" y="0"/>
          <a:ext cx="7847806" cy="1325563"/>
        </a:xfrm>
        <a:prstGeom prst="rect">
          <a:avLst/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b="1" kern="1200" dirty="0" smtClean="0">
              <a:solidFill>
                <a:schemeClr val="bg1"/>
              </a:solidFill>
            </a:rPr>
            <a:t>Проблемы</a:t>
          </a:r>
          <a:endParaRPr lang="ru-RU" sz="6100" b="1" kern="1200" dirty="0">
            <a:solidFill>
              <a:schemeClr val="bg1"/>
            </a:solidFill>
          </a:endParaRPr>
        </a:p>
      </dsp:txBody>
      <dsp:txXfrm>
        <a:off x="648106" y="0"/>
        <a:ext cx="7847806" cy="132556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A34C6A-56E4-4806-880F-C2B3F7401E69}">
      <dsp:nvSpPr>
        <dsp:cNvPr id="0" name=""/>
        <dsp:cNvSpPr/>
      </dsp:nvSpPr>
      <dsp:spPr>
        <a:xfrm>
          <a:off x="2598467" y="2262981"/>
          <a:ext cx="564116" cy="16123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2058" y="0"/>
              </a:lnTo>
              <a:lnTo>
                <a:pt x="282058" y="1612374"/>
              </a:lnTo>
              <a:lnTo>
                <a:pt x="564116" y="16123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837820" y="3026463"/>
        <a:ext cx="85410" cy="85410"/>
      </dsp:txXfrm>
    </dsp:sp>
    <dsp:sp modelId="{56DB4E14-FC14-40B7-BD9D-AA7385A3FD35}">
      <dsp:nvSpPr>
        <dsp:cNvPr id="0" name=""/>
        <dsp:cNvSpPr/>
      </dsp:nvSpPr>
      <dsp:spPr>
        <a:xfrm>
          <a:off x="2598467" y="2262981"/>
          <a:ext cx="564116" cy="537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2058" y="0"/>
              </a:lnTo>
              <a:lnTo>
                <a:pt x="282058" y="537458"/>
              </a:lnTo>
              <a:lnTo>
                <a:pt x="564116" y="5374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861046" y="2512231"/>
        <a:ext cx="38957" cy="38957"/>
      </dsp:txXfrm>
    </dsp:sp>
    <dsp:sp modelId="{26FCB9FF-4EB9-44A1-91E5-7B2D294C5AFB}">
      <dsp:nvSpPr>
        <dsp:cNvPr id="0" name=""/>
        <dsp:cNvSpPr/>
      </dsp:nvSpPr>
      <dsp:spPr>
        <a:xfrm>
          <a:off x="2598467" y="1725523"/>
          <a:ext cx="564116" cy="537458"/>
        </a:xfrm>
        <a:custGeom>
          <a:avLst/>
          <a:gdLst/>
          <a:ahLst/>
          <a:cxnLst/>
          <a:rect l="0" t="0" r="0" b="0"/>
          <a:pathLst>
            <a:path>
              <a:moveTo>
                <a:pt x="0" y="537458"/>
              </a:moveTo>
              <a:lnTo>
                <a:pt x="282058" y="537458"/>
              </a:lnTo>
              <a:lnTo>
                <a:pt x="282058" y="0"/>
              </a:lnTo>
              <a:lnTo>
                <a:pt x="56411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861046" y="1974773"/>
        <a:ext cx="38957" cy="38957"/>
      </dsp:txXfrm>
    </dsp:sp>
    <dsp:sp modelId="{304851C8-2A41-4086-B462-71505CB270B0}">
      <dsp:nvSpPr>
        <dsp:cNvPr id="0" name=""/>
        <dsp:cNvSpPr/>
      </dsp:nvSpPr>
      <dsp:spPr>
        <a:xfrm>
          <a:off x="2598467" y="650607"/>
          <a:ext cx="564116" cy="1612374"/>
        </a:xfrm>
        <a:custGeom>
          <a:avLst/>
          <a:gdLst/>
          <a:ahLst/>
          <a:cxnLst/>
          <a:rect l="0" t="0" r="0" b="0"/>
          <a:pathLst>
            <a:path>
              <a:moveTo>
                <a:pt x="0" y="1612374"/>
              </a:moveTo>
              <a:lnTo>
                <a:pt x="282058" y="1612374"/>
              </a:lnTo>
              <a:lnTo>
                <a:pt x="282058" y="0"/>
              </a:lnTo>
              <a:lnTo>
                <a:pt x="56411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837820" y="1414089"/>
        <a:ext cx="85410" cy="85410"/>
      </dsp:txXfrm>
    </dsp:sp>
    <dsp:sp modelId="{4A5B74A7-9A91-4EED-978E-D818CEDAFADA}">
      <dsp:nvSpPr>
        <dsp:cNvPr id="0" name=""/>
        <dsp:cNvSpPr/>
      </dsp:nvSpPr>
      <dsp:spPr>
        <a:xfrm rot="16200000">
          <a:off x="-94480" y="1833015"/>
          <a:ext cx="4525963" cy="8599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Районная школа социального проектирования</a:t>
          </a:r>
          <a:endParaRPr lang="ru-RU" sz="2700" kern="1200" dirty="0"/>
        </a:p>
      </dsp:txBody>
      <dsp:txXfrm rot="16200000">
        <a:off x="-94480" y="1833015"/>
        <a:ext cx="4525963" cy="859932"/>
      </dsp:txXfrm>
    </dsp:sp>
    <dsp:sp modelId="{B7EE0269-DE1B-49EF-8248-445DB864C21B}">
      <dsp:nvSpPr>
        <dsp:cNvPr id="0" name=""/>
        <dsp:cNvSpPr/>
      </dsp:nvSpPr>
      <dsp:spPr>
        <a:xfrm>
          <a:off x="3162583" y="220640"/>
          <a:ext cx="3260308" cy="8599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Поиск активистов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и развитие идей</a:t>
          </a:r>
          <a:endParaRPr lang="ru-RU" sz="1900" kern="1200" dirty="0"/>
        </a:p>
      </dsp:txBody>
      <dsp:txXfrm>
        <a:off x="3162583" y="220640"/>
        <a:ext cx="3260308" cy="859932"/>
      </dsp:txXfrm>
    </dsp:sp>
    <dsp:sp modelId="{A9822E25-1F5C-4E45-87D7-C60D364A83B2}">
      <dsp:nvSpPr>
        <dsp:cNvPr id="0" name=""/>
        <dsp:cNvSpPr/>
      </dsp:nvSpPr>
      <dsp:spPr>
        <a:xfrm>
          <a:off x="3162583" y="1295556"/>
          <a:ext cx="3328482" cy="8599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Разработка и реализация проектов</a:t>
          </a:r>
          <a:endParaRPr lang="ru-RU" sz="1900" kern="1200" dirty="0"/>
        </a:p>
      </dsp:txBody>
      <dsp:txXfrm>
        <a:off x="3162583" y="1295556"/>
        <a:ext cx="3328482" cy="859932"/>
      </dsp:txXfrm>
    </dsp:sp>
    <dsp:sp modelId="{63A75D2B-9BBE-4722-9653-B27BE59F0002}">
      <dsp:nvSpPr>
        <dsp:cNvPr id="0" name=""/>
        <dsp:cNvSpPr/>
      </dsp:nvSpPr>
      <dsp:spPr>
        <a:xfrm>
          <a:off x="3162583" y="2370473"/>
          <a:ext cx="3328482" cy="8599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Привлечение источников финансирования</a:t>
          </a:r>
          <a:endParaRPr lang="ru-RU" sz="1900" kern="1200" dirty="0"/>
        </a:p>
      </dsp:txBody>
      <dsp:txXfrm>
        <a:off x="3162583" y="2370473"/>
        <a:ext cx="3328482" cy="859932"/>
      </dsp:txXfrm>
    </dsp:sp>
    <dsp:sp modelId="{526A69EC-314A-4A48-8B26-391D9DCFA092}">
      <dsp:nvSpPr>
        <dsp:cNvPr id="0" name=""/>
        <dsp:cNvSpPr/>
      </dsp:nvSpPr>
      <dsp:spPr>
        <a:xfrm>
          <a:off x="3162583" y="3445389"/>
          <a:ext cx="3328482" cy="8599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Обобщение опыта и тиражирование успешных практик</a:t>
          </a:r>
          <a:endParaRPr lang="ru-RU" sz="1900" kern="1200" dirty="0"/>
        </a:p>
      </dsp:txBody>
      <dsp:txXfrm>
        <a:off x="3162583" y="3445389"/>
        <a:ext cx="3328482" cy="85993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87626E-7347-4E31-B678-6378761F1824}">
      <dsp:nvSpPr>
        <dsp:cNvPr id="0" name=""/>
        <dsp:cNvSpPr/>
      </dsp:nvSpPr>
      <dsp:spPr>
        <a:xfrm>
          <a:off x="0" y="0"/>
          <a:ext cx="1325563" cy="13255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0B9DE-E9DF-4AA5-85E7-8D6344E77530}">
      <dsp:nvSpPr>
        <dsp:cNvPr id="0" name=""/>
        <dsp:cNvSpPr/>
      </dsp:nvSpPr>
      <dsp:spPr>
        <a:xfrm>
          <a:off x="648106" y="0"/>
          <a:ext cx="7847806" cy="1325563"/>
        </a:xfrm>
        <a:prstGeom prst="rect">
          <a:avLst/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bg1"/>
              </a:solidFill>
            </a:rPr>
            <a:t>Решение проблемы: </a:t>
          </a:r>
          <a:r>
            <a:rPr lang="ru-RU" sz="2600" b="1" kern="1200" dirty="0" smtClean="0">
              <a:solidFill>
                <a:srgbClr val="FFFF00"/>
              </a:solidFill>
            </a:rPr>
            <a:t>Создание системы стимулирования и поддержки активности населения Варнавинского района</a:t>
          </a:r>
          <a:endParaRPr lang="ru-RU" sz="2600" b="1" kern="1200" dirty="0">
            <a:solidFill>
              <a:srgbClr val="FFFF00"/>
            </a:solidFill>
          </a:endParaRPr>
        </a:p>
      </dsp:txBody>
      <dsp:txXfrm>
        <a:off x="648106" y="0"/>
        <a:ext cx="7847806" cy="132556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7520E9-3736-4C0E-918F-BB9667A4842E}">
      <dsp:nvSpPr>
        <dsp:cNvPr id="0" name=""/>
        <dsp:cNvSpPr/>
      </dsp:nvSpPr>
      <dsp:spPr>
        <a:xfrm>
          <a:off x="3240360" y="-105439"/>
          <a:ext cx="1872205" cy="72008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Онлайн </a:t>
          </a:r>
          <a:r>
            <a:rPr lang="ru-RU" sz="1400" b="1" kern="1200" dirty="0" smtClean="0">
              <a:solidFill>
                <a:srgbClr val="C00000"/>
              </a:solidFill>
            </a:rPr>
            <a:t>опрос</a:t>
          </a:r>
          <a:r>
            <a:rPr lang="ru-RU" sz="1200" b="1" kern="1200" dirty="0" smtClean="0">
              <a:solidFill>
                <a:srgbClr val="C00000"/>
              </a:solidFill>
            </a:rPr>
            <a:t> жителей</a:t>
          </a:r>
          <a:endParaRPr lang="ru-RU" sz="1200" b="1" kern="1200" dirty="0">
            <a:solidFill>
              <a:srgbClr val="C00000"/>
            </a:solidFill>
          </a:endParaRPr>
        </a:p>
      </dsp:txBody>
      <dsp:txXfrm>
        <a:off x="3240360" y="-105439"/>
        <a:ext cx="1872205" cy="720084"/>
      </dsp:txXfrm>
    </dsp:sp>
    <dsp:sp modelId="{BB08C002-3147-452C-BE97-F4FB76BA6529}">
      <dsp:nvSpPr>
        <dsp:cNvPr id="0" name=""/>
        <dsp:cNvSpPr/>
      </dsp:nvSpPr>
      <dsp:spPr>
        <a:xfrm>
          <a:off x="3659817" y="424195"/>
          <a:ext cx="4036304" cy="4036304"/>
        </a:xfrm>
        <a:custGeom>
          <a:avLst/>
          <a:gdLst/>
          <a:ahLst/>
          <a:cxnLst/>
          <a:rect l="0" t="0" r="0" b="0"/>
          <a:pathLst>
            <a:path>
              <a:moveTo>
                <a:pt x="1745143" y="18551"/>
              </a:moveTo>
              <a:arcTo wR="2018152" hR="2018152" stAng="15733522" swAng="1591406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AF0587-95CC-4BAE-ADEF-5B414DF24538}">
      <dsp:nvSpPr>
        <dsp:cNvPr id="0" name=""/>
        <dsp:cNvSpPr/>
      </dsp:nvSpPr>
      <dsp:spPr>
        <a:xfrm>
          <a:off x="5544618" y="648076"/>
          <a:ext cx="2566938" cy="821546"/>
        </a:xfrm>
        <a:prstGeom prst="roundRect">
          <a:avLst/>
        </a:prstGeom>
        <a:solidFill>
          <a:schemeClr val="accent5">
            <a:hueOff val="-1103764"/>
            <a:satOff val="4423"/>
            <a:lumOff val="9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smtClean="0">
              <a:solidFill>
                <a:srgbClr val="C00000"/>
              </a:solidFill>
            </a:rPr>
            <a:t>Мастер-класс "Социальное проектирование как возможность менять пространство вокруг себя"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5544618" y="648076"/>
        <a:ext cx="2566938" cy="821546"/>
      </dsp:txXfrm>
    </dsp:sp>
    <dsp:sp modelId="{2D5C540A-406B-4277-91E0-A03B59048DCD}">
      <dsp:nvSpPr>
        <dsp:cNvPr id="0" name=""/>
        <dsp:cNvSpPr/>
      </dsp:nvSpPr>
      <dsp:spPr>
        <a:xfrm>
          <a:off x="2962292" y="-836664"/>
          <a:ext cx="4036304" cy="4036304"/>
        </a:xfrm>
        <a:custGeom>
          <a:avLst/>
          <a:gdLst/>
          <a:ahLst/>
          <a:cxnLst/>
          <a:rect l="0" t="0" r="0" b="0"/>
          <a:pathLst>
            <a:path>
              <a:moveTo>
                <a:pt x="4009470" y="2346162"/>
              </a:moveTo>
              <a:arcTo wR="2018152" hR="2018152" stAng="561226" swAng="206334"/>
            </a:path>
          </a:pathLst>
        </a:custGeom>
        <a:noFill/>
        <a:ln w="9525" cap="flat" cmpd="sng" algn="ctr">
          <a:solidFill>
            <a:schemeClr val="accent5">
              <a:hueOff val="-1103764"/>
              <a:satOff val="4423"/>
              <a:lumOff val="95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3AD151-2B63-4A04-A41D-4087D40F8C58}">
      <dsp:nvSpPr>
        <dsp:cNvPr id="0" name=""/>
        <dsp:cNvSpPr/>
      </dsp:nvSpPr>
      <dsp:spPr>
        <a:xfrm>
          <a:off x="5756001" y="1667609"/>
          <a:ext cx="2473598" cy="708654"/>
        </a:xfrm>
        <a:prstGeom prst="roundRect">
          <a:avLst/>
        </a:prstGeom>
        <a:solidFill>
          <a:schemeClr val="accent5">
            <a:hueOff val="-2207528"/>
            <a:satOff val="8847"/>
            <a:lumOff val="19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smtClean="0">
              <a:solidFill>
                <a:srgbClr val="C00000"/>
              </a:solidFill>
            </a:rPr>
            <a:t>Мастер класс  «Социальный проект: от начала до реализации"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5756001" y="1667609"/>
        <a:ext cx="2473598" cy="708654"/>
      </dsp:txXfrm>
    </dsp:sp>
    <dsp:sp modelId="{B808FABE-AD1C-490A-A159-0F2EF483338A}">
      <dsp:nvSpPr>
        <dsp:cNvPr id="0" name=""/>
        <dsp:cNvSpPr/>
      </dsp:nvSpPr>
      <dsp:spPr>
        <a:xfrm>
          <a:off x="2968278" y="461594"/>
          <a:ext cx="4036304" cy="4036304"/>
        </a:xfrm>
        <a:custGeom>
          <a:avLst/>
          <a:gdLst/>
          <a:ahLst/>
          <a:cxnLst/>
          <a:rect l="0" t="0" r="0" b="0"/>
          <a:pathLst>
            <a:path>
              <a:moveTo>
                <a:pt x="4035656" y="1966993"/>
              </a:moveTo>
              <a:arcTo wR="2018152" hR="2018152" stAng="21512845" swAng="267903"/>
            </a:path>
          </a:pathLst>
        </a:custGeom>
        <a:noFill/>
        <a:ln w="9525" cap="flat" cmpd="sng" algn="ctr">
          <a:solidFill>
            <a:schemeClr val="accent5">
              <a:hueOff val="-2207528"/>
              <a:satOff val="8847"/>
              <a:lumOff val="191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9BF388-37F8-4699-AB7C-64EABFBD366C}">
      <dsp:nvSpPr>
        <dsp:cNvPr id="0" name=""/>
        <dsp:cNvSpPr/>
      </dsp:nvSpPr>
      <dsp:spPr>
        <a:xfrm>
          <a:off x="5760632" y="2638056"/>
          <a:ext cx="2329601" cy="746320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smtClean="0">
              <a:solidFill>
                <a:srgbClr val="C00000"/>
              </a:solidFill>
            </a:rPr>
            <a:t>Мастер класс "Продвижение проекта в интернете и </a:t>
          </a:r>
          <a:r>
            <a:rPr lang="ru-RU" sz="1400" b="1" i="0" kern="1200" dirty="0" err="1" smtClean="0">
              <a:solidFill>
                <a:srgbClr val="C00000"/>
              </a:solidFill>
            </a:rPr>
            <a:t>офлайне</a:t>
          </a:r>
          <a:r>
            <a:rPr lang="ru-RU" sz="1400" b="1" i="0" kern="1200" dirty="0" smtClean="0">
              <a:solidFill>
                <a:srgbClr val="C00000"/>
              </a:solidFill>
            </a:rPr>
            <a:t>"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5760632" y="2638056"/>
        <a:ext cx="2329601" cy="746320"/>
      </dsp:txXfrm>
    </dsp:sp>
    <dsp:sp modelId="{125196EF-2812-4B41-AE76-B92B5D76A264}">
      <dsp:nvSpPr>
        <dsp:cNvPr id="0" name=""/>
        <dsp:cNvSpPr/>
      </dsp:nvSpPr>
      <dsp:spPr>
        <a:xfrm>
          <a:off x="3718054" y="3082042"/>
          <a:ext cx="4036304" cy="4036304"/>
        </a:xfrm>
        <a:custGeom>
          <a:avLst/>
          <a:gdLst/>
          <a:ahLst/>
          <a:cxnLst/>
          <a:rect l="0" t="0" r="0" b="0"/>
          <a:pathLst>
            <a:path>
              <a:moveTo>
                <a:pt x="3153602" y="349712"/>
              </a:moveTo>
              <a:arcTo wR="2018152" hR="2018152" stAng="18254226" swAng="445986"/>
            </a:path>
          </a:pathLst>
        </a:custGeom>
        <a:noFill/>
        <a:ln w="9525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4D44E-351B-42AE-AE4F-A398AFE6B62A}">
      <dsp:nvSpPr>
        <dsp:cNvPr id="0" name=""/>
        <dsp:cNvSpPr/>
      </dsp:nvSpPr>
      <dsp:spPr>
        <a:xfrm>
          <a:off x="5806651" y="3651884"/>
          <a:ext cx="2422948" cy="484513"/>
        </a:xfrm>
        <a:prstGeom prst="roundRect">
          <a:avLst/>
        </a:prstGeom>
        <a:solidFill>
          <a:schemeClr val="accent5">
            <a:hueOff val="-4415056"/>
            <a:satOff val="17694"/>
            <a:lumOff val="38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smtClean="0">
              <a:solidFill>
                <a:srgbClr val="C00000"/>
              </a:solidFill>
            </a:rPr>
            <a:t>Мастер класс "Публичная защита проекта"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5806651" y="3651884"/>
        <a:ext cx="2422948" cy="484513"/>
      </dsp:txXfrm>
    </dsp:sp>
    <dsp:sp modelId="{683A08A8-8945-4785-9380-B177B06A8188}">
      <dsp:nvSpPr>
        <dsp:cNvPr id="0" name=""/>
        <dsp:cNvSpPr/>
      </dsp:nvSpPr>
      <dsp:spPr>
        <a:xfrm>
          <a:off x="3292585" y="86616"/>
          <a:ext cx="4036304" cy="4036304"/>
        </a:xfrm>
        <a:custGeom>
          <a:avLst/>
          <a:gdLst/>
          <a:ahLst/>
          <a:cxnLst/>
          <a:rect l="0" t="0" r="0" b="0"/>
          <a:pathLst>
            <a:path>
              <a:moveTo>
                <a:pt x="2426641" y="3994531"/>
              </a:moveTo>
              <a:arcTo wR="2018152" hR="2018152" stAng="4699334" swAng="460043"/>
            </a:path>
          </a:pathLst>
        </a:custGeom>
        <a:noFill/>
        <a:ln w="9525" cap="flat" cmpd="sng" algn="ctr">
          <a:solidFill>
            <a:schemeClr val="accent5">
              <a:hueOff val="-4415056"/>
              <a:satOff val="17694"/>
              <a:lumOff val="383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52B83A-A2F4-4F3C-8A3E-4361B12D95BA}">
      <dsp:nvSpPr>
        <dsp:cNvPr id="0" name=""/>
        <dsp:cNvSpPr/>
      </dsp:nvSpPr>
      <dsp:spPr>
        <a:xfrm>
          <a:off x="2914007" y="3950413"/>
          <a:ext cx="2448269" cy="680988"/>
        </a:xfrm>
        <a:prstGeom prst="roundRect">
          <a:avLst/>
        </a:prstGeom>
        <a:solidFill>
          <a:schemeClr val="accent5">
            <a:hueOff val="-5518820"/>
            <a:satOff val="22117"/>
            <a:lumOff val="47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Индивидуальная работа с каждой проектной командой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2914007" y="3950413"/>
        <a:ext cx="2448269" cy="680988"/>
      </dsp:txXfrm>
    </dsp:sp>
    <dsp:sp modelId="{1CAE4FA2-B264-4439-8EC4-30A7ED3987CE}">
      <dsp:nvSpPr>
        <dsp:cNvPr id="0" name=""/>
        <dsp:cNvSpPr/>
      </dsp:nvSpPr>
      <dsp:spPr>
        <a:xfrm>
          <a:off x="1163366" y="20782"/>
          <a:ext cx="4036304" cy="4036304"/>
        </a:xfrm>
        <a:custGeom>
          <a:avLst/>
          <a:gdLst/>
          <a:ahLst/>
          <a:cxnLst/>
          <a:rect l="0" t="0" r="0" b="0"/>
          <a:pathLst>
            <a:path>
              <a:moveTo>
                <a:pt x="1694956" y="4010257"/>
              </a:moveTo>
              <a:arcTo wR="2018152" hR="2018152" stAng="5952916" swAng="288053"/>
            </a:path>
          </a:pathLst>
        </a:custGeom>
        <a:noFill/>
        <a:ln w="9525" cap="flat" cmpd="sng" algn="ctr">
          <a:solidFill>
            <a:schemeClr val="accent5">
              <a:hueOff val="-5518820"/>
              <a:satOff val="22117"/>
              <a:lumOff val="479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45C39D-3AC9-4048-A38B-95E7A0A8DD78}">
      <dsp:nvSpPr>
        <dsp:cNvPr id="0" name=""/>
        <dsp:cNvSpPr/>
      </dsp:nvSpPr>
      <dsp:spPr>
        <a:xfrm>
          <a:off x="576059" y="3528396"/>
          <a:ext cx="2062254" cy="484513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Конкурс социальных проектов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576059" y="3528396"/>
        <a:ext cx="2062254" cy="484513"/>
      </dsp:txXfrm>
    </dsp:sp>
    <dsp:sp modelId="{D0BA7A76-F2C8-4E15-8EF7-FB6370ADB97B}">
      <dsp:nvSpPr>
        <dsp:cNvPr id="0" name=""/>
        <dsp:cNvSpPr/>
      </dsp:nvSpPr>
      <dsp:spPr>
        <a:xfrm>
          <a:off x="1470728" y="1331405"/>
          <a:ext cx="4036304" cy="4036304"/>
        </a:xfrm>
        <a:custGeom>
          <a:avLst/>
          <a:gdLst/>
          <a:ahLst/>
          <a:cxnLst/>
          <a:rect l="0" t="0" r="0" b="0"/>
          <a:pathLst>
            <a:path>
              <a:moveTo>
                <a:pt x="1950" y="2106854"/>
              </a:moveTo>
              <a:arcTo wR="2018152" hR="2018152" stAng="10648856" swAng="463294"/>
            </a:path>
          </a:pathLst>
        </a:custGeom>
        <a:noFill/>
        <a:ln w="9525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7DCCD6-E52D-4E2A-9B1B-707CFEF53C2C}">
      <dsp:nvSpPr>
        <dsp:cNvPr id="0" name=""/>
        <dsp:cNvSpPr/>
      </dsp:nvSpPr>
      <dsp:spPr>
        <a:xfrm>
          <a:off x="144023" y="2592288"/>
          <a:ext cx="2566968" cy="484513"/>
        </a:xfrm>
        <a:prstGeom prst="roundRect">
          <a:avLst/>
        </a:prstGeom>
        <a:solidFill>
          <a:schemeClr val="accent5">
            <a:hueOff val="-7726349"/>
            <a:satOff val="30964"/>
            <a:lumOff val="67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«Круг благотворителей»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144023" y="2592288"/>
        <a:ext cx="2566968" cy="484513"/>
      </dsp:txXfrm>
    </dsp:sp>
    <dsp:sp modelId="{50437291-8E86-4A6C-9077-A6270F09A6A3}">
      <dsp:nvSpPr>
        <dsp:cNvPr id="0" name=""/>
        <dsp:cNvSpPr/>
      </dsp:nvSpPr>
      <dsp:spPr>
        <a:xfrm>
          <a:off x="650584" y="-985894"/>
          <a:ext cx="4036304" cy="4036304"/>
        </a:xfrm>
        <a:custGeom>
          <a:avLst/>
          <a:gdLst/>
          <a:ahLst/>
          <a:cxnLst/>
          <a:rect l="0" t="0" r="0" b="0"/>
          <a:pathLst>
            <a:path>
              <a:moveTo>
                <a:pt x="634036" y="3486880"/>
              </a:moveTo>
              <a:arcTo wR="2018152" hR="2018152" stAng="7998070" swAng="712361"/>
            </a:path>
          </a:pathLst>
        </a:custGeom>
        <a:noFill/>
        <a:ln w="9525" cap="flat" cmpd="sng" algn="ctr">
          <a:solidFill>
            <a:schemeClr val="accent5">
              <a:hueOff val="-7726349"/>
              <a:satOff val="30964"/>
              <a:lumOff val="671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6BF7B7-2262-4931-9D43-E86232F3F57D}">
      <dsp:nvSpPr>
        <dsp:cNvPr id="0" name=""/>
        <dsp:cNvSpPr/>
      </dsp:nvSpPr>
      <dsp:spPr>
        <a:xfrm>
          <a:off x="216021" y="1584179"/>
          <a:ext cx="1491467" cy="484513"/>
        </a:xfrm>
        <a:prstGeom prst="roundRect">
          <a:avLst/>
        </a:prstGeom>
        <a:solidFill>
          <a:schemeClr val="accent5">
            <a:hueOff val="-8830112"/>
            <a:satOff val="35388"/>
            <a:lumOff val="76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Реализация </a:t>
          </a:r>
          <a:r>
            <a:rPr lang="ru-RU" sz="1400" b="1" kern="1200" dirty="0" smtClean="0">
              <a:solidFill>
                <a:srgbClr val="C00000"/>
              </a:solidFill>
            </a:rPr>
            <a:t>мини-проектов</a:t>
          </a:r>
          <a:endParaRPr lang="ru-RU" sz="1400" b="1" kern="1200" dirty="0">
            <a:solidFill>
              <a:srgbClr val="C00000"/>
            </a:solidFill>
          </a:endParaRPr>
        </a:p>
      </dsp:txBody>
      <dsp:txXfrm>
        <a:off x="216021" y="1584179"/>
        <a:ext cx="1491467" cy="484513"/>
      </dsp:txXfrm>
    </dsp:sp>
    <dsp:sp modelId="{5FE6F98D-9DDF-4B06-8292-8F82B3EF9BAE}">
      <dsp:nvSpPr>
        <dsp:cNvPr id="0" name=""/>
        <dsp:cNvSpPr/>
      </dsp:nvSpPr>
      <dsp:spPr>
        <a:xfrm>
          <a:off x="341495" y="1062277"/>
          <a:ext cx="4036304" cy="4036304"/>
        </a:xfrm>
        <a:custGeom>
          <a:avLst/>
          <a:gdLst/>
          <a:ahLst/>
          <a:cxnLst/>
          <a:rect l="0" t="0" r="0" b="0"/>
          <a:pathLst>
            <a:path>
              <a:moveTo>
                <a:pt x="788425" y="417930"/>
              </a:moveTo>
              <a:arcTo wR="2018152" hR="2018152" stAng="13947523" swAng="838967"/>
            </a:path>
          </a:pathLst>
        </a:custGeom>
        <a:noFill/>
        <a:ln w="9525" cap="flat" cmpd="sng" algn="ctr">
          <a:solidFill>
            <a:schemeClr val="accent5">
              <a:hueOff val="-8830112"/>
              <a:satOff val="35388"/>
              <a:lumOff val="766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A230F6-37F7-4E11-AD60-E40CDB50F6C8}">
      <dsp:nvSpPr>
        <dsp:cNvPr id="0" name=""/>
        <dsp:cNvSpPr/>
      </dsp:nvSpPr>
      <dsp:spPr>
        <a:xfrm>
          <a:off x="864088" y="504053"/>
          <a:ext cx="2041546" cy="667606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Мастер </a:t>
          </a:r>
          <a:r>
            <a:rPr lang="ru-RU" sz="1400" b="1" kern="1200" dirty="0" smtClean="0">
              <a:solidFill>
                <a:srgbClr val="C00000"/>
              </a:solidFill>
            </a:rPr>
            <a:t>класс</a:t>
          </a:r>
          <a:r>
            <a:rPr lang="ru-RU" sz="1200" b="1" kern="1200" dirty="0" smtClean="0">
              <a:solidFill>
                <a:srgbClr val="C00000"/>
              </a:solidFill>
            </a:rPr>
            <a:t> «Успешные практики социального проектирования»</a:t>
          </a:r>
          <a:endParaRPr lang="ru-RU" sz="1200" b="1" kern="1200" dirty="0">
            <a:solidFill>
              <a:srgbClr val="C00000"/>
            </a:solidFill>
          </a:endParaRPr>
        </a:p>
      </dsp:txBody>
      <dsp:txXfrm>
        <a:off x="864088" y="504053"/>
        <a:ext cx="2041546" cy="667606"/>
      </dsp:txXfrm>
    </dsp:sp>
    <dsp:sp modelId="{23F0B2D9-6839-4293-843A-67C309ADF42D}">
      <dsp:nvSpPr>
        <dsp:cNvPr id="0" name=""/>
        <dsp:cNvSpPr/>
      </dsp:nvSpPr>
      <dsp:spPr>
        <a:xfrm>
          <a:off x="738922" y="406165"/>
          <a:ext cx="4036304" cy="4036304"/>
        </a:xfrm>
        <a:custGeom>
          <a:avLst/>
          <a:gdLst/>
          <a:ahLst/>
          <a:cxnLst/>
          <a:rect l="0" t="0" r="0" b="0"/>
          <a:pathLst>
            <a:path>
              <a:moveTo>
                <a:pt x="1610802" y="41537"/>
              </a:moveTo>
              <a:arcTo wR="2018152" hR="2018152" stAng="15501316" swAng="1153581"/>
            </a:path>
          </a:pathLst>
        </a:custGeom>
        <a:noFill/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87626E-7347-4E31-B678-6378761F1824}">
      <dsp:nvSpPr>
        <dsp:cNvPr id="0" name=""/>
        <dsp:cNvSpPr/>
      </dsp:nvSpPr>
      <dsp:spPr>
        <a:xfrm>
          <a:off x="0" y="0"/>
          <a:ext cx="1325563" cy="13255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0B9DE-E9DF-4AA5-85E7-8D6344E77530}">
      <dsp:nvSpPr>
        <dsp:cNvPr id="0" name=""/>
        <dsp:cNvSpPr/>
      </dsp:nvSpPr>
      <dsp:spPr>
        <a:xfrm>
          <a:off x="662781" y="0"/>
          <a:ext cx="7847806" cy="1325563"/>
        </a:xfrm>
        <a:prstGeom prst="rect">
          <a:avLst/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b="1" kern="1200" dirty="0" smtClean="0">
              <a:solidFill>
                <a:schemeClr val="bg1"/>
              </a:solidFill>
            </a:rPr>
            <a:t>Качественные результаты</a:t>
          </a:r>
          <a:endParaRPr lang="ru-RU" sz="5200" b="1" kern="1200" dirty="0">
            <a:solidFill>
              <a:schemeClr val="bg1"/>
            </a:solidFill>
          </a:endParaRPr>
        </a:p>
      </dsp:txBody>
      <dsp:txXfrm>
        <a:off x="662781" y="0"/>
        <a:ext cx="7847806" cy="1325563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A0D554-7D77-47E9-BE0C-CA451B1B32A4}">
      <dsp:nvSpPr>
        <dsp:cNvPr id="0" name=""/>
        <dsp:cNvSpPr/>
      </dsp:nvSpPr>
      <dsp:spPr>
        <a:xfrm>
          <a:off x="0" y="0"/>
          <a:ext cx="1325563" cy="13255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6308EF3-E847-474E-9AC6-37A6AD4A2F0A}">
      <dsp:nvSpPr>
        <dsp:cNvPr id="0" name=""/>
        <dsp:cNvSpPr/>
      </dsp:nvSpPr>
      <dsp:spPr>
        <a:xfrm>
          <a:off x="662781" y="0"/>
          <a:ext cx="7618138" cy="1325563"/>
        </a:xfrm>
        <a:prstGeom prst="rect">
          <a:avLst/>
        </a:prstGeom>
        <a:solidFill>
          <a:schemeClr val="accent6">
            <a:lumMod val="75000"/>
            <a:alpha val="90000"/>
          </a:schemeClr>
        </a:solidFill>
        <a:ln w="254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500" b="1" kern="1200" dirty="0" smtClean="0">
            <a:solidFill>
              <a:schemeClr val="bg1"/>
            </a:solidFill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b="1" kern="1200" dirty="0" smtClean="0">
              <a:solidFill>
                <a:schemeClr val="bg1"/>
              </a:solidFill>
            </a:rPr>
            <a:t>Количественные результаты</a:t>
          </a:r>
          <a:endParaRPr lang="ru-RU" sz="3600" kern="1200" dirty="0" smtClean="0">
            <a:solidFill>
              <a:schemeClr val="bg1"/>
            </a:solidFill>
          </a:endParaRPr>
        </a:p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b="1" kern="1200" dirty="0"/>
        </a:p>
      </dsp:txBody>
      <dsp:txXfrm>
        <a:off x="662781" y="0"/>
        <a:ext cx="7618138" cy="1325563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203048-15CE-4D4D-8B31-92DF36DBB8CF}">
      <dsp:nvSpPr>
        <dsp:cNvPr id="0" name=""/>
        <dsp:cNvSpPr/>
      </dsp:nvSpPr>
      <dsp:spPr>
        <a:xfrm>
          <a:off x="396044" y="0"/>
          <a:ext cx="7992888" cy="1152128"/>
        </a:xfrm>
        <a:prstGeom prst="leftRightRibb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922ED2-945F-4BA2-ADA7-F21C1A66716A}">
      <dsp:nvSpPr>
        <dsp:cNvPr id="0" name=""/>
        <dsp:cNvSpPr/>
      </dsp:nvSpPr>
      <dsp:spPr>
        <a:xfrm>
          <a:off x="0" y="195971"/>
          <a:ext cx="4117143" cy="56454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Общая сумма финансирования</a:t>
          </a:r>
          <a:endParaRPr lang="ru-RU" sz="2400" b="1" kern="1200" dirty="0"/>
        </a:p>
      </dsp:txBody>
      <dsp:txXfrm>
        <a:off x="0" y="195971"/>
        <a:ext cx="4117143" cy="564542"/>
      </dsp:txXfrm>
    </dsp:sp>
    <dsp:sp modelId="{1829A0EB-5AD7-432A-B134-68BC9563C299}">
      <dsp:nvSpPr>
        <dsp:cNvPr id="0" name=""/>
        <dsp:cNvSpPr/>
      </dsp:nvSpPr>
      <dsp:spPr>
        <a:xfrm>
          <a:off x="4212473" y="360039"/>
          <a:ext cx="3122562" cy="56454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/>
            <a:t>1 057 494,00</a:t>
          </a:r>
          <a:endParaRPr lang="ru-RU" sz="2400" b="1" kern="1200" dirty="0"/>
        </a:p>
      </dsp:txBody>
      <dsp:txXfrm>
        <a:off x="4212473" y="360039"/>
        <a:ext cx="3122562" cy="56454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87626E-7347-4E31-B678-6378761F1824}">
      <dsp:nvSpPr>
        <dsp:cNvPr id="0" name=""/>
        <dsp:cNvSpPr/>
      </dsp:nvSpPr>
      <dsp:spPr>
        <a:xfrm>
          <a:off x="0" y="0"/>
          <a:ext cx="1064915" cy="106491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0B9DE-E9DF-4AA5-85E7-8D6344E77530}">
      <dsp:nvSpPr>
        <dsp:cNvPr id="0" name=""/>
        <dsp:cNvSpPr/>
      </dsp:nvSpPr>
      <dsp:spPr>
        <a:xfrm>
          <a:off x="517538" y="0"/>
          <a:ext cx="7978130" cy="1064915"/>
        </a:xfrm>
        <a:prstGeom prst="rect">
          <a:avLst/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>
              <a:solidFill>
                <a:schemeClr val="bg1"/>
              </a:solidFill>
            </a:rPr>
            <a:t>Бюджет проекта</a:t>
          </a:r>
          <a:endParaRPr lang="ru-RU" sz="4900" b="1" kern="1200" dirty="0">
            <a:solidFill>
              <a:schemeClr val="bg1"/>
            </a:solidFill>
          </a:endParaRPr>
        </a:p>
      </dsp:txBody>
      <dsp:txXfrm>
        <a:off x="517538" y="0"/>
        <a:ext cx="7978130" cy="1064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2898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1936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763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1088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751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394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1783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7723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3921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0157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561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5B05D-BA1A-460F-B595-AF0952A9FA0A}" type="datetimeFigureOut">
              <a:rPr lang="ru-RU" smtClean="0"/>
              <a:pPr/>
              <a:t>10.11.2019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B5AE7-8BE3-4DE7-9290-671C14DC2C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847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://&#1076;&#1086;&#1073;&#1088;&#1086;&#1089;&#1086;&#1089;&#1077;&#1076;&#1080;.&#1088;&#1092;/" TargetMode="Externa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Office_Excel_97-20031.xls"/><Relationship Id="rId13" Type="http://schemas.microsoft.com/office/2007/relationships/diagramDrawing" Target="../diagrams/drawing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openxmlformats.org/officeDocument/2006/relationships/diagramColors" Target="../diagrams/colors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8.xml"/><Relationship Id="rId11" Type="http://schemas.openxmlformats.org/officeDocument/2006/relationships/diagramQuickStyle" Target="../diagrams/quickStyle9.xml"/><Relationship Id="rId5" Type="http://schemas.openxmlformats.org/officeDocument/2006/relationships/diagramQuickStyle" Target="../diagrams/quickStyle8.xml"/><Relationship Id="rId10" Type="http://schemas.openxmlformats.org/officeDocument/2006/relationships/diagramLayout" Target="../diagrams/layout9.xml"/><Relationship Id="rId4" Type="http://schemas.openxmlformats.org/officeDocument/2006/relationships/diagramLayout" Target="../diagrams/layout8.xml"/><Relationship Id="rId9" Type="http://schemas.openxmlformats.org/officeDocument/2006/relationships/diagramData" Target="../diagrams/data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3573016"/>
            <a:ext cx="3344416" cy="1752600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ПРОЕКТ реализует</a:t>
            </a:r>
            <a:endParaRPr lang="ru-RU" b="1" dirty="0" smtClean="0"/>
          </a:p>
          <a:p>
            <a:r>
              <a:rPr lang="ru-RU" b="1" dirty="0" smtClean="0">
                <a:hlinkClick r:id="rId2"/>
              </a:rPr>
              <a:t>Нижегородская региональная общественная организация </a:t>
            </a:r>
            <a:r>
              <a:rPr lang="ru-RU" sz="4400" b="1" dirty="0" smtClean="0">
                <a:hlinkClick r:id="rId2"/>
              </a:rPr>
              <a:t>«Добрые соседи»</a:t>
            </a:r>
            <a:endParaRPr lang="ru-RU" sz="4400" b="1" dirty="0" smtClean="0"/>
          </a:p>
          <a:p>
            <a:r>
              <a:rPr lang="ru-RU" b="1" dirty="0" err="1" smtClean="0"/>
              <a:t>р.п</a:t>
            </a:r>
            <a:r>
              <a:rPr lang="ru-RU" b="1" dirty="0" smtClean="0"/>
              <a:t>. Варнавино</a:t>
            </a:r>
          </a:p>
          <a:p>
            <a:r>
              <a:rPr lang="ru-RU" b="1" dirty="0" smtClean="0"/>
              <a:t>Нижегородская область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5805264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Начало проекта: 01.11.2019                     Окончание проекта: 30.11.2020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251520" y="260648"/>
          <a:ext cx="8712968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3" name="Picture 1" descr="C:\Users\admin\Desktop\ЛОГОТИПЫ\логотип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2348880"/>
            <a:ext cx="5114657" cy="3214291"/>
          </a:xfrm>
          <a:prstGeom prst="rect">
            <a:avLst/>
          </a:prstGeom>
          <a:noFill/>
        </p:spPr>
      </p:pic>
      <p:pic>
        <p:nvPicPr>
          <p:cNvPr id="8196" name="Picture 4" descr="C:\Users\admin\Desktop\ЛОГОТИПЫ\ФПГ\логотип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92080" y="1988840"/>
            <a:ext cx="3443850" cy="11588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98346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2"/>
                </a:solidFill>
              </a:rPr>
              <a:t>отсутствие системы в решении и преобразовании общественных пространств,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2"/>
                </a:solidFill>
              </a:rPr>
              <a:t>разобщенность жителей района и неспособность решать самостоятельно проблемы своего двора, улицы, микрорайона,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2"/>
                </a:solidFill>
              </a:rPr>
              <a:t>отсутствие навыков взаимодействия с властью,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2"/>
                </a:solidFill>
              </a:rPr>
              <a:t>проблема поиска ресурсов,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2"/>
                </a:solidFill>
              </a:rPr>
              <a:t>незнание основ планирования и компетенций, необходимых для создания социального проекта, а также опыта, примеров успешно реализованной методики внутри района</a:t>
            </a:r>
            <a:endParaRPr lang="ru-RU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95536" y="260648"/>
          <a:ext cx="8510588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501991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2197666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395536" y="116632"/>
          <a:ext cx="8510588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117814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696753"/>
            <a:ext cx="5184576" cy="5744411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55745091"/>
              </p:ext>
            </p:extLst>
          </p:nvPr>
        </p:nvGraphicFramePr>
        <p:xfrm>
          <a:off x="395536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71800" y="2852936"/>
            <a:ext cx="324036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C00000"/>
                </a:solidFill>
              </a:rPr>
              <a:t>Варнавинский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район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755576" y="260648"/>
            <a:ext cx="7618138" cy="720080"/>
            <a:chOff x="662781" y="0"/>
            <a:chExt cx="7618138" cy="1325563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62781" y="0"/>
              <a:ext cx="7618138" cy="1325563"/>
            </a:xfrm>
            <a:prstGeom prst="rect">
              <a:avLst/>
            </a:prstGeom>
            <a:solidFill>
              <a:schemeClr val="accent6">
                <a:lumMod val="75000"/>
                <a:alpha val="90000"/>
              </a:schemeClr>
            </a:solidFill>
          </p:spPr>
          <p:style>
            <a:ln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662781" y="0"/>
              <a:ext cx="7618138" cy="9732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ru-RU" sz="2500" b="1" kern="1200" dirty="0" smtClean="0">
                <a:solidFill>
                  <a:schemeClr val="bg1"/>
                </a:solidFill>
              </a:endParaRPr>
            </a:p>
            <a:p>
              <a:pPr lvl="0" algn="ctr">
                <a:spcBef>
                  <a:spcPct val="0"/>
                </a:spcBef>
                <a:defRPr/>
              </a:pPr>
              <a:r>
                <a:rPr lang="ru-RU" sz="3600" b="1" dirty="0" smtClean="0">
                  <a:solidFill>
                    <a:schemeClr val="bg1"/>
                  </a:solidFill>
                </a:rPr>
                <a:t>Мероприятия проекта</a:t>
              </a:r>
              <a:endParaRPr lang="ru-RU" sz="3600" kern="1200" dirty="0" smtClean="0">
                <a:solidFill>
                  <a:schemeClr val="bg1"/>
                </a:solidFill>
              </a:endParaRPr>
            </a:p>
            <a:p>
              <a:pPr lvl="0" algn="ctr" defTabSz="1289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500" b="1" kern="1200" dirty="0"/>
            </a:p>
          </p:txBody>
        </p:sp>
      </p:grpSp>
      <p:sp>
        <p:nvSpPr>
          <p:cNvPr id="11" name="Пирог 10"/>
          <p:cNvSpPr/>
          <p:nvPr/>
        </p:nvSpPr>
        <p:spPr>
          <a:xfrm>
            <a:off x="323528" y="188640"/>
            <a:ext cx="864096" cy="792088"/>
          </a:xfrm>
          <a:prstGeom prst="pie">
            <a:avLst>
              <a:gd name="adj1" fmla="val 5400000"/>
              <a:gd name="adj2" fmla="val 16200000"/>
            </a:avLst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841153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Схема 26"/>
          <p:cNvGraphicFramePr/>
          <p:nvPr/>
        </p:nvGraphicFramePr>
        <p:xfrm>
          <a:off x="301625" y="228600"/>
          <a:ext cx="8510588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2204864"/>
            <a:ext cx="417671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Возрастет творческая активность и заинтересованность людей в изменении окружающего пространства.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76825" y="5013325"/>
            <a:ext cx="3455988" cy="1200150"/>
          </a:xfrm>
          <a:prstGeom prst="rect">
            <a:avLst/>
          </a:prstGeom>
          <a:solidFill>
            <a:srgbClr val="CC99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</a:rPr>
              <a:t>анкетирование, отзывы в </a:t>
            </a:r>
            <a:r>
              <a:rPr lang="ru-RU" b="1" dirty="0" err="1">
                <a:solidFill>
                  <a:schemeClr val="tx1"/>
                </a:solidFill>
              </a:rPr>
              <a:t>соцсетях</a:t>
            </a:r>
            <a:r>
              <a:rPr lang="ru-RU" b="1" dirty="0">
                <a:solidFill>
                  <a:schemeClr val="tx1"/>
                </a:solidFill>
              </a:rPr>
              <a:t>, СМИ и в "Летописи Добрых Дел Добрых Соседей»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5157192"/>
            <a:ext cx="4104456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Повысится ИКТ-грамотность участников проекта, что так же повлияет на качество и эффективность проектов.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501008"/>
            <a:ext cx="4392613" cy="9223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 smtClean="0"/>
              <a:t>Повысится качество разрабатываемых проектов, тем самым увеличится полезный эффект от их реализации.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220072" y="2060848"/>
            <a:ext cx="374441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Повысится качество жизни жителей территории, на которой будут реализованы микро-инициативы гражданских активистов.</a:t>
            </a:r>
            <a:endParaRPr lang="ru-RU" dirty="0"/>
          </a:p>
        </p:txBody>
      </p:sp>
      <p:cxnSp>
        <p:nvCxnSpPr>
          <p:cNvPr id="11273" name="Прямая со стрелкой 15"/>
          <p:cNvCxnSpPr>
            <a:cxnSpLocks noChangeShapeType="1"/>
          </p:cNvCxnSpPr>
          <p:nvPr/>
        </p:nvCxnSpPr>
        <p:spPr bwMode="auto">
          <a:xfrm>
            <a:off x="4716016" y="3861048"/>
            <a:ext cx="648072" cy="115212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74" name="Прямая со стрелкой 16"/>
          <p:cNvCxnSpPr>
            <a:cxnSpLocks noChangeShapeType="1"/>
          </p:cNvCxnSpPr>
          <p:nvPr/>
        </p:nvCxnSpPr>
        <p:spPr bwMode="auto">
          <a:xfrm>
            <a:off x="6948264" y="3284984"/>
            <a:ext cx="0" cy="172819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75" name="Прямая со стрелкой 18"/>
          <p:cNvCxnSpPr>
            <a:cxnSpLocks noChangeShapeType="1"/>
          </p:cNvCxnSpPr>
          <p:nvPr/>
        </p:nvCxnSpPr>
        <p:spPr bwMode="auto">
          <a:xfrm>
            <a:off x="4499992" y="2636912"/>
            <a:ext cx="1656184" cy="2376264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6" name="Прямая со стрелкой 15"/>
          <p:cNvCxnSpPr>
            <a:cxnSpLocks noChangeShapeType="1"/>
          </p:cNvCxnSpPr>
          <p:nvPr/>
        </p:nvCxnSpPr>
        <p:spPr bwMode="auto">
          <a:xfrm>
            <a:off x="4427984" y="5661248"/>
            <a:ext cx="648072" cy="144016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Схема 12"/>
          <p:cNvGraphicFramePr/>
          <p:nvPr/>
        </p:nvGraphicFramePr>
        <p:xfrm>
          <a:off x="395537" y="228600"/>
          <a:ext cx="828092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323850" y="1341438"/>
            <a:ext cx="77041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endParaRPr lang="ru-RU"/>
          </a:p>
        </p:txBody>
      </p:sp>
      <p:sp>
        <p:nvSpPr>
          <p:cNvPr id="5" name="Стрелка вправо 4"/>
          <p:cNvSpPr/>
          <p:nvPr/>
        </p:nvSpPr>
        <p:spPr bwMode="auto">
          <a:xfrm>
            <a:off x="395536" y="1484784"/>
            <a:ext cx="7705104" cy="128391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115 </a:t>
            </a:r>
            <a:r>
              <a:rPr lang="ru-RU" dirty="0"/>
              <a:t>человек примут участие в мероприятиях проекта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10245" name="Стрелка вправо 6"/>
          <p:cNvSpPr>
            <a:spLocks noChangeArrowheads="1"/>
          </p:cNvSpPr>
          <p:nvPr/>
        </p:nvSpPr>
        <p:spPr bwMode="auto">
          <a:xfrm>
            <a:off x="755576" y="2636912"/>
            <a:ext cx="7848674" cy="733663"/>
          </a:xfrm>
          <a:prstGeom prst="rightArrow">
            <a:avLst>
              <a:gd name="adj1" fmla="val 50000"/>
              <a:gd name="adj2" fmla="val 49894"/>
            </a:avLst>
          </a:prstGeom>
          <a:solidFill>
            <a:schemeClr val="accent6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Не менее 50 человек будут вовлечены в разработку социальных проектов</a:t>
            </a:r>
            <a:endParaRPr lang="ru-RU" dirty="0"/>
          </a:p>
        </p:txBody>
      </p:sp>
      <p:sp>
        <p:nvSpPr>
          <p:cNvPr id="10246" name="Стрелка вправо 7"/>
          <p:cNvSpPr>
            <a:spLocks noChangeArrowheads="1"/>
          </p:cNvSpPr>
          <p:nvPr/>
        </p:nvSpPr>
        <p:spPr bwMode="auto">
          <a:xfrm>
            <a:off x="323528" y="3212976"/>
            <a:ext cx="6048672" cy="733425"/>
          </a:xfrm>
          <a:prstGeom prst="rightArrow">
            <a:avLst>
              <a:gd name="adj1" fmla="val 50000"/>
              <a:gd name="adj2" fmla="val 50031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Будет разработано и реализовано более 12 проектов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 bwMode="auto">
          <a:xfrm>
            <a:off x="179512" y="3789040"/>
            <a:ext cx="8856984" cy="718378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750" dirty="0" smtClean="0"/>
              <a:t>Количество микро-инициатив жителей, получивших поддержку из средств проекта - 7</a:t>
            </a:r>
            <a:endParaRPr lang="ru-RU" sz="1750" dirty="0"/>
          </a:p>
        </p:txBody>
      </p:sp>
      <p:sp>
        <p:nvSpPr>
          <p:cNvPr id="10249" name="Стрелка вправо 13"/>
          <p:cNvSpPr>
            <a:spLocks noChangeArrowheads="1"/>
          </p:cNvSpPr>
          <p:nvPr/>
        </p:nvSpPr>
        <p:spPr bwMode="auto">
          <a:xfrm>
            <a:off x="323528" y="4365104"/>
            <a:ext cx="6265391" cy="1282700"/>
          </a:xfrm>
          <a:prstGeom prst="rightArrow">
            <a:avLst>
              <a:gd name="adj1" fmla="val 50000"/>
              <a:gd name="adj2" fmla="val 50064"/>
            </a:avLst>
          </a:prstGeom>
          <a:solidFill>
            <a:schemeClr val="accent6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Количество микро-инициатив, получивших материальную поддержку из средств благотворителей - 5</a:t>
            </a:r>
            <a:endParaRPr lang="ru-RU" dirty="0"/>
          </a:p>
        </p:txBody>
      </p:sp>
      <p:sp>
        <p:nvSpPr>
          <p:cNvPr id="11" name="Стрелка вправо 8"/>
          <p:cNvSpPr>
            <a:spLocks noChangeArrowheads="1"/>
          </p:cNvSpPr>
          <p:nvPr/>
        </p:nvSpPr>
        <p:spPr bwMode="auto">
          <a:xfrm>
            <a:off x="323528" y="5589240"/>
            <a:ext cx="7488832" cy="733663"/>
          </a:xfrm>
          <a:prstGeom prst="rightArrow">
            <a:avLst>
              <a:gd name="adj1" fmla="val 50000"/>
              <a:gd name="adj2" fmla="val 50013"/>
            </a:avLst>
          </a:prstGeom>
          <a:solidFill>
            <a:schemeClr val="accent6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Альманах об успешных практиках, реализованных в ходе проекта - 1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323528" y="1412776"/>
          <a:ext cx="8424936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291" name="Диаграмма 3"/>
          <p:cNvGraphicFramePr>
            <a:graphicFrameLocks/>
          </p:cNvGraphicFramePr>
          <p:nvPr/>
        </p:nvGraphicFramePr>
        <p:xfrm>
          <a:off x="611560" y="2419350"/>
          <a:ext cx="8383588" cy="4438650"/>
        </p:xfrm>
        <a:graphic>
          <a:graphicData uri="http://schemas.openxmlformats.org/presentationml/2006/ole">
            <p:oleObj spid="_x0000_s2050" name="Диаграмма" r:id="rId8" imgW="8382000" imgH="4438563" progId="Excel.Sheet.8">
              <p:embed/>
            </p:oleObj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323528" y="260648"/>
          <a:ext cx="8510588" cy="1064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* будет реализовываться комплексная система работы с местными сообществами, активными жителями района, разработанная в ходе проекта; 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* </a:t>
            </a:r>
            <a:r>
              <a:rPr lang="ru-RU" sz="2800" b="1" dirty="0" err="1" smtClean="0">
                <a:solidFill>
                  <a:schemeClr val="tx2"/>
                </a:solidFill>
              </a:rPr>
              <a:t>он-лайн</a:t>
            </a:r>
            <a:r>
              <a:rPr lang="ru-RU" sz="2800" b="1" dirty="0" smtClean="0">
                <a:solidFill>
                  <a:schemeClr val="tx2"/>
                </a:solidFill>
              </a:rPr>
              <a:t> и </a:t>
            </a:r>
            <a:r>
              <a:rPr lang="ru-RU" sz="2800" b="1" dirty="0" err="1" smtClean="0">
                <a:solidFill>
                  <a:schemeClr val="tx2"/>
                </a:solidFill>
              </a:rPr>
              <a:t>офф-лайн</a:t>
            </a:r>
            <a:r>
              <a:rPr lang="ru-RU" sz="2800" b="1" dirty="0" smtClean="0">
                <a:solidFill>
                  <a:schemeClr val="tx2"/>
                </a:solidFill>
              </a:rPr>
              <a:t> курсы по социальному проектированию и профессиональному самоопределению для молодежи и подростков; 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* помощь в подготовке социальных проектов активным жителям района. 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4" name="Выноска со стрелкой вверх 3"/>
          <p:cNvSpPr/>
          <p:nvPr/>
        </p:nvSpPr>
        <p:spPr>
          <a:xfrm>
            <a:off x="251520" y="4941168"/>
            <a:ext cx="8712968" cy="1728192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Источники ресурсного обеспечения: </a:t>
            </a:r>
          </a:p>
          <a:p>
            <a:pPr algn="ctr"/>
            <a:r>
              <a:rPr lang="ru-RU" sz="2800" dirty="0" smtClean="0"/>
              <a:t>собственные средства, привлеченные средства, гранты.</a:t>
            </a:r>
            <a:endParaRPr lang="ru-RU" sz="28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683568" y="188640"/>
            <a:ext cx="7618138" cy="1080120"/>
            <a:chOff x="662781" y="0"/>
            <a:chExt cx="7618138" cy="1325563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62781" y="0"/>
              <a:ext cx="7618138" cy="1325563"/>
            </a:xfrm>
            <a:prstGeom prst="rect">
              <a:avLst/>
            </a:prstGeom>
            <a:solidFill>
              <a:schemeClr val="accent6">
                <a:lumMod val="75000"/>
                <a:alpha val="90000"/>
              </a:schemeClr>
            </a:solidFill>
          </p:spPr>
          <p:style>
            <a:ln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662781" y="0"/>
              <a:ext cx="7618138" cy="9732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ru-RU" sz="2500" b="1" kern="1200" dirty="0" smtClean="0">
                <a:solidFill>
                  <a:schemeClr val="bg1"/>
                </a:solidFill>
              </a:endParaRPr>
            </a:p>
            <a:p>
              <a:pPr lvl="0" algn="ctr">
                <a:spcBef>
                  <a:spcPct val="0"/>
                </a:spcBef>
                <a:defRPr/>
              </a:pPr>
              <a:r>
                <a:rPr lang="ru-RU" sz="3600" b="1" dirty="0" smtClean="0">
                  <a:solidFill>
                    <a:schemeClr val="bg1"/>
                  </a:solidFill>
                </a:rPr>
                <a:t>Дальнейшее развитие проекта</a:t>
              </a:r>
              <a:endParaRPr lang="ru-RU" sz="25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Пирог 7"/>
          <p:cNvSpPr/>
          <p:nvPr/>
        </p:nvSpPr>
        <p:spPr>
          <a:xfrm>
            <a:off x="251520" y="188640"/>
            <a:ext cx="899592" cy="1080120"/>
          </a:xfrm>
          <a:prstGeom prst="pie">
            <a:avLst>
              <a:gd name="adj1" fmla="val 5400000"/>
              <a:gd name="adj2" fmla="val 16200000"/>
            </a:avLst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2793357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384</Words>
  <Application>Microsoft Office PowerPoint</Application>
  <PresentationFormat>Экран (4:3)</PresentationFormat>
  <Paragraphs>56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Районная школа социального проектирования</dc:title>
  <dc:creator>Acer</dc:creator>
  <cp:lastModifiedBy>admin</cp:lastModifiedBy>
  <cp:revision>18</cp:revision>
  <dcterms:created xsi:type="dcterms:W3CDTF">2019-07-17T09:03:33Z</dcterms:created>
  <dcterms:modified xsi:type="dcterms:W3CDTF">2019-11-10T18:22:44Z</dcterms:modified>
</cp:coreProperties>
</file>